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43"/>
  </p:notesMasterIdLst>
  <p:sldIdLst>
    <p:sldId id="256" r:id="rId5"/>
    <p:sldId id="269" r:id="rId6"/>
    <p:sldId id="519" r:id="rId7"/>
    <p:sldId id="520" r:id="rId8"/>
    <p:sldId id="521" r:id="rId9"/>
    <p:sldId id="522" r:id="rId10"/>
    <p:sldId id="546" r:id="rId11"/>
    <p:sldId id="523" r:id="rId12"/>
    <p:sldId id="524" r:id="rId13"/>
    <p:sldId id="525" r:id="rId14"/>
    <p:sldId id="527" r:id="rId15"/>
    <p:sldId id="528" r:id="rId16"/>
    <p:sldId id="529" r:id="rId17"/>
    <p:sldId id="547" r:id="rId18"/>
    <p:sldId id="531" r:id="rId19"/>
    <p:sldId id="532" r:id="rId20"/>
    <p:sldId id="535" r:id="rId21"/>
    <p:sldId id="533" r:id="rId22"/>
    <p:sldId id="534" r:id="rId23"/>
    <p:sldId id="537" r:id="rId24"/>
    <p:sldId id="539" r:id="rId25"/>
    <p:sldId id="538" r:id="rId26"/>
    <p:sldId id="554" r:id="rId27"/>
    <p:sldId id="536" r:id="rId28"/>
    <p:sldId id="548" r:id="rId29"/>
    <p:sldId id="540" r:id="rId30"/>
    <p:sldId id="541" r:id="rId31"/>
    <p:sldId id="542" r:id="rId32"/>
    <p:sldId id="543" r:id="rId33"/>
    <p:sldId id="544" r:id="rId34"/>
    <p:sldId id="549" r:id="rId35"/>
    <p:sldId id="545" r:id="rId36"/>
    <p:sldId id="550" r:id="rId37"/>
    <p:sldId id="551" r:id="rId38"/>
    <p:sldId id="552" r:id="rId39"/>
    <p:sldId id="553" r:id="rId40"/>
    <p:sldId id="518" r:id="rId41"/>
    <p:sldId id="50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1FF01"/>
    <a:srgbClr val="FFB71B"/>
    <a:srgbClr val="FFBFBF"/>
    <a:srgbClr val="C123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BE43F5-890D-4EC3-87F0-00A22B8BD703}" v="69" dt="2024-04-14T22:10:36.5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howGuides="1">
      <p:cViewPr varScale="1">
        <p:scale>
          <a:sx n="92" d="100"/>
          <a:sy n="92" d="100"/>
        </p:scale>
        <p:origin x="5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5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Burnham" userId="28f910bd-ff61-43d4-b23a-bd8de96c2d6e" providerId="ADAL" clId="{CCE2797C-8AA7-4610-93DC-164D16B990C3}"/>
    <pc:docChg chg="addSld delSld modSld">
      <pc:chgData name="Karen Burnham" userId="28f910bd-ff61-43d4-b23a-bd8de96c2d6e" providerId="ADAL" clId="{CCE2797C-8AA7-4610-93DC-164D16B990C3}" dt="2023-10-02T20:36:17.774" v="1"/>
      <pc:docMkLst>
        <pc:docMk/>
      </pc:docMkLst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1956654131" sldId="458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3463372079" sldId="458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2939939587" sldId="468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4186681533" sldId="468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53586583" sldId="472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2337417706" sldId="472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462485184" sldId="473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4292759320" sldId="473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1061306136" sldId="474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3107037709" sldId="474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2274144917" sldId="510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3051816896" sldId="510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1444453722" sldId="511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2540976165" sldId="511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2018637735" sldId="512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2383546651" sldId="512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2336887459" sldId="513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2537277982" sldId="513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1881199565" sldId="515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3365765421" sldId="515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926951230" sldId="516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3708790215" sldId="516"/>
        </pc:sldMkLst>
      </pc:sldChg>
      <pc:sldChg chg="add">
        <pc:chgData name="Karen Burnham" userId="28f910bd-ff61-43d4-b23a-bd8de96c2d6e" providerId="ADAL" clId="{CCE2797C-8AA7-4610-93DC-164D16B990C3}" dt="2023-10-02T20:36:17.774" v="1"/>
        <pc:sldMkLst>
          <pc:docMk/>
          <pc:sldMk cId="2706335961" sldId="519"/>
        </pc:sldMkLst>
      </pc:sldChg>
      <pc:sldChg chg="del">
        <pc:chgData name="Karen Burnham" userId="28f910bd-ff61-43d4-b23a-bd8de96c2d6e" providerId="ADAL" clId="{CCE2797C-8AA7-4610-93DC-164D16B990C3}" dt="2023-10-02T20:36:10.778" v="0" actId="2696"/>
        <pc:sldMkLst>
          <pc:docMk/>
          <pc:sldMk cId="3904396819" sldId="519"/>
        </pc:sldMkLst>
      </pc:sldChg>
    </pc:docChg>
  </pc:docChgLst>
  <pc:docChgLst>
    <pc:chgData name="Karen Burnham" userId="28f910bd-ff61-43d4-b23a-bd8de96c2d6e" providerId="ADAL" clId="{7D75EF56-2758-49D5-A95C-3E453541C0D4}"/>
    <pc:docChg chg="custSel addSld delSld modSld">
      <pc:chgData name="Karen Burnham" userId="28f910bd-ff61-43d4-b23a-bd8de96c2d6e" providerId="ADAL" clId="{7D75EF56-2758-49D5-A95C-3E453541C0D4}" dt="2022-03-30T16:30:19.480" v="105" actId="33524"/>
      <pc:docMkLst>
        <pc:docMk/>
      </pc:docMkLst>
      <pc:sldChg chg="modSp mod">
        <pc:chgData name="Karen Burnham" userId="28f910bd-ff61-43d4-b23a-bd8de96c2d6e" providerId="ADAL" clId="{7D75EF56-2758-49D5-A95C-3E453541C0D4}" dt="2022-03-29T20:58:38.844" v="11" actId="207"/>
        <pc:sldMkLst>
          <pc:docMk/>
          <pc:sldMk cId="934191755" sldId="256"/>
        </pc:sldMkLst>
        <pc:spChg chg="mod">
          <ac:chgData name="Karen Burnham" userId="28f910bd-ff61-43d4-b23a-bd8de96c2d6e" providerId="ADAL" clId="{7D75EF56-2758-49D5-A95C-3E453541C0D4}" dt="2022-03-29T20:58:38.844" v="11" actId="207"/>
          <ac:spMkLst>
            <pc:docMk/>
            <pc:sldMk cId="934191755" sldId="256"/>
            <ac:spMk id="3" creationId="{A3BD4C5D-9196-4404-9C2E-D84813CC1DB2}"/>
          </ac:spMkLst>
        </pc:spChg>
      </pc:sldChg>
      <pc:sldChg chg="del">
        <pc:chgData name="Karen Burnham" userId="28f910bd-ff61-43d4-b23a-bd8de96c2d6e" providerId="ADAL" clId="{7D75EF56-2758-49D5-A95C-3E453541C0D4}" dt="2022-03-30T16:25:46.534" v="57" actId="2696"/>
        <pc:sldMkLst>
          <pc:docMk/>
          <pc:sldMk cId="2615026151" sldId="275"/>
        </pc:sldMkLst>
      </pc:sldChg>
      <pc:sldChg chg="addSp modSp mod">
        <pc:chgData name="Karen Burnham" userId="28f910bd-ff61-43d4-b23a-bd8de96c2d6e" providerId="ADAL" clId="{7D75EF56-2758-49D5-A95C-3E453541C0D4}" dt="2022-03-30T15:58:50.100" v="56" actId="1076"/>
        <pc:sldMkLst>
          <pc:docMk/>
          <pc:sldMk cId="3409724301" sldId="286"/>
        </pc:sldMkLst>
        <pc:spChg chg="mod">
          <ac:chgData name="Karen Burnham" userId="28f910bd-ff61-43d4-b23a-bd8de96c2d6e" providerId="ADAL" clId="{7D75EF56-2758-49D5-A95C-3E453541C0D4}" dt="2022-03-30T15:58:50.100" v="56" actId="1076"/>
          <ac:spMkLst>
            <pc:docMk/>
            <pc:sldMk cId="3409724301" sldId="286"/>
            <ac:spMk id="5" creationId="{26C5C79F-D34B-4378-B057-BD252B237522}"/>
          </ac:spMkLst>
        </pc:spChg>
        <pc:spChg chg="add mod">
          <ac:chgData name="Karen Burnham" userId="28f910bd-ff61-43d4-b23a-bd8de96c2d6e" providerId="ADAL" clId="{7D75EF56-2758-49D5-A95C-3E453541C0D4}" dt="2022-03-30T15:58:38.644" v="55" actId="1076"/>
          <ac:spMkLst>
            <pc:docMk/>
            <pc:sldMk cId="3409724301" sldId="286"/>
            <ac:spMk id="13" creationId="{E63DE03A-22BC-471C-AF01-599A5038918E}"/>
          </ac:spMkLst>
        </pc:spChg>
        <pc:cxnChg chg="add mod">
          <ac:chgData name="Karen Burnham" userId="28f910bd-ff61-43d4-b23a-bd8de96c2d6e" providerId="ADAL" clId="{7D75EF56-2758-49D5-A95C-3E453541C0D4}" dt="2022-03-30T15:58:38.644" v="55" actId="1076"/>
          <ac:cxnSpMkLst>
            <pc:docMk/>
            <pc:sldMk cId="3409724301" sldId="286"/>
            <ac:cxnSpMk id="14" creationId="{4ACAD5D4-AA44-4D44-80E8-137CCEF1B4B9}"/>
          </ac:cxnSpMkLst>
        </pc:cxnChg>
      </pc:sldChg>
      <pc:sldChg chg="del">
        <pc:chgData name="Karen Burnham" userId="28f910bd-ff61-43d4-b23a-bd8de96c2d6e" providerId="ADAL" clId="{7D75EF56-2758-49D5-A95C-3E453541C0D4}" dt="2022-03-29T20:57:15.167" v="0" actId="47"/>
        <pc:sldMkLst>
          <pc:docMk/>
          <pc:sldMk cId="1084325320" sldId="291"/>
        </pc:sldMkLst>
      </pc:sldChg>
      <pc:sldChg chg="del">
        <pc:chgData name="Karen Burnham" userId="28f910bd-ff61-43d4-b23a-bd8de96c2d6e" providerId="ADAL" clId="{7D75EF56-2758-49D5-A95C-3E453541C0D4}" dt="2022-03-29T20:57:15.974" v="1" actId="47"/>
        <pc:sldMkLst>
          <pc:docMk/>
          <pc:sldMk cId="3039664829" sldId="292"/>
        </pc:sldMkLst>
      </pc:sldChg>
      <pc:sldChg chg="del">
        <pc:chgData name="Karen Burnham" userId="28f910bd-ff61-43d4-b23a-bd8de96c2d6e" providerId="ADAL" clId="{7D75EF56-2758-49D5-A95C-3E453541C0D4}" dt="2022-03-29T20:57:16.660" v="2" actId="47"/>
        <pc:sldMkLst>
          <pc:docMk/>
          <pc:sldMk cId="2510842691" sldId="293"/>
        </pc:sldMkLst>
      </pc:sldChg>
      <pc:sldChg chg="del">
        <pc:chgData name="Karen Burnham" userId="28f910bd-ff61-43d4-b23a-bd8de96c2d6e" providerId="ADAL" clId="{7D75EF56-2758-49D5-A95C-3E453541C0D4}" dt="2022-03-29T20:57:17.510" v="3" actId="47"/>
        <pc:sldMkLst>
          <pc:docMk/>
          <pc:sldMk cId="3674080463" sldId="294"/>
        </pc:sldMkLst>
      </pc:sldChg>
      <pc:sldChg chg="del">
        <pc:chgData name="Karen Burnham" userId="28f910bd-ff61-43d4-b23a-bd8de96c2d6e" providerId="ADAL" clId="{7D75EF56-2758-49D5-A95C-3E453541C0D4}" dt="2022-03-29T20:57:18.378" v="4" actId="47"/>
        <pc:sldMkLst>
          <pc:docMk/>
          <pc:sldMk cId="2428399920" sldId="415"/>
        </pc:sldMkLst>
      </pc:sldChg>
      <pc:sldChg chg="del">
        <pc:chgData name="Karen Burnham" userId="28f910bd-ff61-43d4-b23a-bd8de96c2d6e" providerId="ADAL" clId="{7D75EF56-2758-49D5-A95C-3E453541C0D4}" dt="2022-03-29T20:57:19.154" v="5" actId="47"/>
        <pc:sldMkLst>
          <pc:docMk/>
          <pc:sldMk cId="374398227" sldId="416"/>
        </pc:sldMkLst>
      </pc:sldChg>
      <pc:sldChg chg="del">
        <pc:chgData name="Karen Burnham" userId="28f910bd-ff61-43d4-b23a-bd8de96c2d6e" providerId="ADAL" clId="{7D75EF56-2758-49D5-A95C-3E453541C0D4}" dt="2022-03-29T20:57:26.125" v="6" actId="47"/>
        <pc:sldMkLst>
          <pc:docMk/>
          <pc:sldMk cId="3202883695" sldId="427"/>
        </pc:sldMkLst>
      </pc:sldChg>
      <pc:sldChg chg="addSp delSp modSp mod">
        <pc:chgData name="Karen Burnham" userId="28f910bd-ff61-43d4-b23a-bd8de96c2d6e" providerId="ADAL" clId="{7D75EF56-2758-49D5-A95C-3E453541C0D4}" dt="2022-03-30T15:58:28.242" v="53" actId="21"/>
        <pc:sldMkLst>
          <pc:docMk/>
          <pc:sldMk cId="452165359" sldId="431"/>
        </pc:sldMkLst>
        <pc:spChg chg="add del mod">
          <ac:chgData name="Karen Burnham" userId="28f910bd-ff61-43d4-b23a-bd8de96c2d6e" providerId="ADAL" clId="{7D75EF56-2758-49D5-A95C-3E453541C0D4}" dt="2022-03-30T15:58:28.242" v="53" actId="21"/>
          <ac:spMkLst>
            <pc:docMk/>
            <pc:sldMk cId="452165359" sldId="431"/>
            <ac:spMk id="7" creationId="{D01D7300-B19D-4E4F-92B6-ED73B38C9196}"/>
          </ac:spMkLst>
        </pc:spChg>
        <pc:cxnChg chg="add del mod">
          <ac:chgData name="Karen Burnham" userId="28f910bd-ff61-43d4-b23a-bd8de96c2d6e" providerId="ADAL" clId="{7D75EF56-2758-49D5-A95C-3E453541C0D4}" dt="2022-03-30T15:58:28.242" v="53" actId="21"/>
          <ac:cxnSpMkLst>
            <pc:docMk/>
            <pc:sldMk cId="452165359" sldId="431"/>
            <ac:cxnSpMk id="3" creationId="{3A33671C-738B-4235-A53C-55BCA48772DE}"/>
          </ac:cxnSpMkLst>
        </pc:cxnChg>
      </pc:sldChg>
      <pc:sldChg chg="del">
        <pc:chgData name="Karen Burnham" userId="28f910bd-ff61-43d4-b23a-bd8de96c2d6e" providerId="ADAL" clId="{7D75EF56-2758-49D5-A95C-3E453541C0D4}" dt="2022-03-29T20:57:40.608" v="7" actId="47"/>
        <pc:sldMkLst>
          <pc:docMk/>
          <pc:sldMk cId="993803240" sldId="452"/>
        </pc:sldMkLst>
      </pc:sldChg>
      <pc:sldChg chg="modSp mod">
        <pc:chgData name="Karen Burnham" userId="28f910bd-ff61-43d4-b23a-bd8de96c2d6e" providerId="ADAL" clId="{7D75EF56-2758-49D5-A95C-3E453541C0D4}" dt="2022-03-30T16:30:19.480" v="105" actId="33524"/>
        <pc:sldMkLst>
          <pc:docMk/>
          <pc:sldMk cId="1956654131" sldId="458"/>
        </pc:sldMkLst>
        <pc:spChg chg="mod">
          <ac:chgData name="Karen Burnham" userId="28f910bd-ff61-43d4-b23a-bd8de96c2d6e" providerId="ADAL" clId="{7D75EF56-2758-49D5-A95C-3E453541C0D4}" dt="2022-03-30T16:30:19.480" v="105" actId="33524"/>
          <ac:spMkLst>
            <pc:docMk/>
            <pc:sldMk cId="1956654131" sldId="458"/>
            <ac:spMk id="6" creationId="{D97EBDE5-B4CE-4E4F-8562-2576670E168A}"/>
          </ac:spMkLst>
        </pc:spChg>
      </pc:sldChg>
      <pc:sldChg chg="addSp delSp modSp mod">
        <pc:chgData name="Karen Burnham" userId="28f910bd-ff61-43d4-b23a-bd8de96c2d6e" providerId="ADAL" clId="{7D75EF56-2758-49D5-A95C-3E453541C0D4}" dt="2022-03-30T16:26:52.973" v="66" actId="478"/>
        <pc:sldMkLst>
          <pc:docMk/>
          <pc:sldMk cId="2939939587" sldId="468"/>
        </pc:sldMkLst>
        <pc:spChg chg="mod">
          <ac:chgData name="Karen Burnham" userId="28f910bd-ff61-43d4-b23a-bd8de96c2d6e" providerId="ADAL" clId="{7D75EF56-2758-49D5-A95C-3E453541C0D4}" dt="2022-03-30T16:26:32.261" v="62" actId="20577"/>
          <ac:spMkLst>
            <pc:docMk/>
            <pc:sldMk cId="2939939587" sldId="468"/>
            <ac:spMk id="10" creationId="{F2D47AB7-408A-4A1B-BD13-F8906BA8324C}"/>
          </ac:spMkLst>
        </pc:spChg>
        <pc:spChg chg="add del mod">
          <ac:chgData name="Karen Burnham" userId="28f910bd-ff61-43d4-b23a-bd8de96c2d6e" providerId="ADAL" clId="{7D75EF56-2758-49D5-A95C-3E453541C0D4}" dt="2022-03-30T16:26:52.973" v="66" actId="478"/>
          <ac:spMkLst>
            <pc:docMk/>
            <pc:sldMk cId="2939939587" sldId="468"/>
            <ac:spMk id="11" creationId="{DE1A1E6B-F1E5-440A-A622-27E1D4077C28}"/>
          </ac:spMkLst>
        </pc:spChg>
      </pc:sldChg>
      <pc:sldChg chg="del">
        <pc:chgData name="Karen Burnham" userId="28f910bd-ff61-43d4-b23a-bd8de96c2d6e" providerId="ADAL" clId="{7D75EF56-2758-49D5-A95C-3E453541C0D4}" dt="2022-03-29T20:58:08.340" v="8" actId="47"/>
        <pc:sldMkLst>
          <pc:docMk/>
          <pc:sldMk cId="2504720247" sldId="496"/>
        </pc:sldMkLst>
      </pc:sldChg>
      <pc:sldChg chg="del">
        <pc:chgData name="Karen Burnham" userId="28f910bd-ff61-43d4-b23a-bd8de96c2d6e" providerId="ADAL" clId="{7D75EF56-2758-49D5-A95C-3E453541C0D4}" dt="2022-03-29T20:58:09.012" v="9" actId="47"/>
        <pc:sldMkLst>
          <pc:docMk/>
          <pc:sldMk cId="4161215038" sldId="497"/>
        </pc:sldMkLst>
      </pc:sldChg>
      <pc:sldChg chg="del">
        <pc:chgData name="Karen Burnham" userId="28f910bd-ff61-43d4-b23a-bd8de96c2d6e" providerId="ADAL" clId="{7D75EF56-2758-49D5-A95C-3E453541C0D4}" dt="2022-03-29T20:58:09.764" v="10" actId="47"/>
        <pc:sldMkLst>
          <pc:docMk/>
          <pc:sldMk cId="2253796717" sldId="500"/>
        </pc:sldMkLst>
      </pc:sldChg>
      <pc:sldChg chg="addSp delSp modSp add mod">
        <pc:chgData name="Karen Burnham" userId="28f910bd-ff61-43d4-b23a-bd8de96c2d6e" providerId="ADAL" clId="{7D75EF56-2758-49D5-A95C-3E453541C0D4}" dt="2022-03-30T16:29:18.170" v="104" actId="1036"/>
        <pc:sldMkLst>
          <pc:docMk/>
          <pc:sldMk cId="2274144917" sldId="510"/>
        </pc:sldMkLst>
        <pc:spChg chg="add mod">
          <ac:chgData name="Karen Burnham" userId="28f910bd-ff61-43d4-b23a-bd8de96c2d6e" providerId="ADAL" clId="{7D75EF56-2758-49D5-A95C-3E453541C0D4}" dt="2022-03-30T16:29:16.009" v="103" actId="1036"/>
          <ac:spMkLst>
            <pc:docMk/>
            <pc:sldMk cId="2274144917" sldId="510"/>
            <ac:spMk id="2" creationId="{7C888225-5379-4935-9E55-3AFDE0EB8405}"/>
          </ac:spMkLst>
        </pc:spChg>
        <pc:spChg chg="del">
          <ac:chgData name="Karen Burnham" userId="28f910bd-ff61-43d4-b23a-bd8de96c2d6e" providerId="ADAL" clId="{7D75EF56-2758-49D5-A95C-3E453541C0D4}" dt="2022-03-30T16:26:57.692" v="67" actId="478"/>
          <ac:spMkLst>
            <pc:docMk/>
            <pc:sldMk cId="2274144917" sldId="510"/>
            <ac:spMk id="3" creationId="{B02CE6DF-6A4D-4BBD-88B6-5DDD3D1FFDBE}"/>
          </ac:spMkLst>
        </pc:spChg>
        <pc:spChg chg="mod">
          <ac:chgData name="Karen Burnham" userId="28f910bd-ff61-43d4-b23a-bd8de96c2d6e" providerId="ADAL" clId="{7D75EF56-2758-49D5-A95C-3E453541C0D4}" dt="2022-03-30T16:28:56.283" v="102"/>
          <ac:spMkLst>
            <pc:docMk/>
            <pc:sldMk cId="2274144917" sldId="510"/>
            <ac:spMk id="10" creationId="{F2D47AB7-408A-4A1B-BD13-F8906BA8324C}"/>
          </ac:spMkLst>
        </pc:spChg>
        <pc:spChg chg="mod">
          <ac:chgData name="Karen Burnham" userId="28f910bd-ff61-43d4-b23a-bd8de96c2d6e" providerId="ADAL" clId="{7D75EF56-2758-49D5-A95C-3E453541C0D4}" dt="2022-03-30T16:27:05.166" v="69" actId="1076"/>
          <ac:spMkLst>
            <pc:docMk/>
            <pc:sldMk cId="2274144917" sldId="510"/>
            <ac:spMk id="11" creationId="{DE1A1E6B-F1E5-440A-A622-27E1D4077C28}"/>
          </ac:spMkLst>
        </pc:spChg>
        <pc:spChg chg="add mod">
          <ac:chgData name="Karen Burnham" userId="28f910bd-ff61-43d4-b23a-bd8de96c2d6e" providerId="ADAL" clId="{7D75EF56-2758-49D5-A95C-3E453541C0D4}" dt="2022-03-30T16:29:18.170" v="104" actId="1036"/>
          <ac:spMkLst>
            <pc:docMk/>
            <pc:sldMk cId="2274144917" sldId="510"/>
            <ac:spMk id="15" creationId="{4DB65B58-AB55-4D9F-80DD-CF6A41B9D366}"/>
          </ac:spMkLst>
        </pc:spChg>
        <pc:cxnChg chg="del">
          <ac:chgData name="Karen Burnham" userId="28f910bd-ff61-43d4-b23a-bd8de96c2d6e" providerId="ADAL" clId="{7D75EF56-2758-49D5-A95C-3E453541C0D4}" dt="2022-03-30T16:26:59.198" v="68" actId="478"/>
          <ac:cxnSpMkLst>
            <pc:docMk/>
            <pc:sldMk cId="2274144917" sldId="510"/>
            <ac:cxnSpMk id="13" creationId="{782BF17A-0236-4CBC-BBE9-1E976D2D3645}"/>
          </ac:cxnSpMkLst>
        </pc:cxnChg>
      </pc:sldChg>
    </pc:docChg>
  </pc:docChgLst>
  <pc:docChgLst>
    <pc:chgData name="Karen Burnham" userId="28f910bd-ff61-43d4-b23a-bd8de96c2d6e" providerId="ADAL" clId="{78D8C6BC-9E05-4B86-B823-AA84FD495396}"/>
    <pc:docChg chg="custSel addSld modSld sldOrd">
      <pc:chgData name="Karen Burnham" userId="28f910bd-ff61-43d4-b23a-bd8de96c2d6e" providerId="ADAL" clId="{78D8C6BC-9E05-4B86-B823-AA84FD495396}" dt="2023-05-09T23:09:56.989" v="29"/>
      <pc:docMkLst>
        <pc:docMk/>
      </pc:docMkLst>
      <pc:sldChg chg="ord">
        <pc:chgData name="Karen Burnham" userId="28f910bd-ff61-43d4-b23a-bd8de96c2d6e" providerId="ADAL" clId="{78D8C6BC-9E05-4B86-B823-AA84FD495396}" dt="2023-05-09T23:09:56.989" v="29"/>
        <pc:sldMkLst>
          <pc:docMk/>
          <pc:sldMk cId="892496279" sldId="518"/>
        </pc:sldMkLst>
      </pc:sldChg>
      <pc:sldChg chg="addSp delSp modSp add mod">
        <pc:chgData name="Karen Burnham" userId="28f910bd-ff61-43d4-b23a-bd8de96c2d6e" providerId="ADAL" clId="{78D8C6BC-9E05-4B86-B823-AA84FD495396}" dt="2023-05-08T21:02:07.584" v="27" actId="14100"/>
        <pc:sldMkLst>
          <pc:docMk/>
          <pc:sldMk cId="3904396819" sldId="519"/>
        </pc:sldMkLst>
        <pc:spChg chg="del mod">
          <ac:chgData name="Karen Burnham" userId="28f910bd-ff61-43d4-b23a-bd8de96c2d6e" providerId="ADAL" clId="{78D8C6BC-9E05-4B86-B823-AA84FD495396}" dt="2023-05-08T21:02:03.487" v="26" actId="478"/>
          <ac:spMkLst>
            <pc:docMk/>
            <pc:sldMk cId="3904396819" sldId="519"/>
            <ac:spMk id="3" creationId="{4DFD8A52-4565-41D7-9634-769684C6946A}"/>
          </ac:spMkLst>
        </pc:spChg>
        <pc:spChg chg="mod">
          <ac:chgData name="Karen Burnham" userId="28f910bd-ff61-43d4-b23a-bd8de96c2d6e" providerId="ADAL" clId="{78D8C6BC-9E05-4B86-B823-AA84FD495396}" dt="2023-05-08T20:57:39.681" v="9" actId="1036"/>
          <ac:spMkLst>
            <pc:docMk/>
            <pc:sldMk cId="3904396819" sldId="519"/>
            <ac:spMk id="29" creationId="{17345AAC-0501-4A77-A27B-6CA013A0DB1E}"/>
          </ac:spMkLst>
        </pc:spChg>
        <pc:spChg chg="mod">
          <ac:chgData name="Karen Burnham" userId="28f910bd-ff61-43d4-b23a-bd8de96c2d6e" providerId="ADAL" clId="{78D8C6BC-9E05-4B86-B823-AA84FD495396}" dt="2023-05-08T20:57:39.681" v="9" actId="1036"/>
          <ac:spMkLst>
            <pc:docMk/>
            <pc:sldMk cId="3904396819" sldId="519"/>
            <ac:spMk id="30" creationId="{8F744155-7365-4180-8CAD-91D1DD3701D9}"/>
          </ac:spMkLst>
        </pc:spChg>
        <pc:picChg chg="add mod">
          <ac:chgData name="Karen Burnham" userId="28f910bd-ff61-43d4-b23a-bd8de96c2d6e" providerId="ADAL" clId="{78D8C6BC-9E05-4B86-B823-AA84FD495396}" dt="2023-05-08T20:58:39.789" v="25" actId="1036"/>
          <ac:picMkLst>
            <pc:docMk/>
            <pc:sldMk cId="3904396819" sldId="519"/>
            <ac:picMk id="4" creationId="{EAB5F8CE-3DAE-E895-B28C-C61944BBA78C}"/>
          </ac:picMkLst>
        </pc:picChg>
        <pc:cxnChg chg="mod">
          <ac:chgData name="Karen Burnham" userId="28f910bd-ff61-43d4-b23a-bd8de96c2d6e" providerId="ADAL" clId="{78D8C6BC-9E05-4B86-B823-AA84FD495396}" dt="2023-05-08T21:02:07.584" v="27" actId="14100"/>
          <ac:cxnSpMkLst>
            <pc:docMk/>
            <pc:sldMk cId="3904396819" sldId="519"/>
            <ac:cxnSpMk id="31" creationId="{B8763996-CDEA-4121-BABE-E7EF3F19638B}"/>
          </ac:cxnSpMkLst>
        </pc:cxnChg>
        <pc:cxnChg chg="del mod">
          <ac:chgData name="Karen Burnham" userId="28f910bd-ff61-43d4-b23a-bd8de96c2d6e" providerId="ADAL" clId="{78D8C6BC-9E05-4B86-B823-AA84FD495396}" dt="2023-05-08T20:57:33.396" v="2" actId="478"/>
          <ac:cxnSpMkLst>
            <pc:docMk/>
            <pc:sldMk cId="3904396819" sldId="519"/>
            <ac:cxnSpMk id="32" creationId="{DADD4DCB-2974-429B-BE1E-B5FAA47F65AC}"/>
          </ac:cxnSpMkLst>
        </pc:cxnChg>
        <pc:cxnChg chg="del mod">
          <ac:chgData name="Karen Burnham" userId="28f910bd-ff61-43d4-b23a-bd8de96c2d6e" providerId="ADAL" clId="{78D8C6BC-9E05-4B86-B823-AA84FD495396}" dt="2023-05-08T20:57:31.288" v="1" actId="478"/>
          <ac:cxnSpMkLst>
            <pc:docMk/>
            <pc:sldMk cId="3904396819" sldId="519"/>
            <ac:cxnSpMk id="33" creationId="{E576DBA1-1309-4F21-86FF-59442A4E032E}"/>
          </ac:cxnSpMkLst>
        </pc:cxnChg>
      </pc:sldChg>
    </pc:docChg>
  </pc:docChgLst>
  <pc:docChgLst>
    <pc:chgData name="Karen Burnham" userId="28f910bd-ff61-43d4-b23a-bd8de96c2d6e" providerId="ADAL" clId="{6A07855E-DC3F-41CB-BDA0-4FB167B57E0F}"/>
    <pc:docChg chg="undo custSel addSld delSld modSld modMainMaster">
      <pc:chgData name="Karen Burnham" userId="28f910bd-ff61-43d4-b23a-bd8de96c2d6e" providerId="ADAL" clId="{6A07855E-DC3F-41CB-BDA0-4FB167B57E0F}" dt="2022-11-11T22:04:44.515" v="1399" actId="20577"/>
      <pc:docMkLst>
        <pc:docMk/>
      </pc:docMkLst>
      <pc:sldChg chg="modSp mod">
        <pc:chgData name="Karen Burnham" userId="28f910bd-ff61-43d4-b23a-bd8de96c2d6e" providerId="ADAL" clId="{6A07855E-DC3F-41CB-BDA0-4FB167B57E0F}" dt="2022-04-01T15:50:41.230" v="90" actId="20577"/>
        <pc:sldMkLst>
          <pc:docMk/>
          <pc:sldMk cId="934191755" sldId="256"/>
        </pc:sldMkLst>
        <pc:spChg chg="mod">
          <ac:chgData name="Karen Burnham" userId="28f910bd-ff61-43d4-b23a-bd8de96c2d6e" providerId="ADAL" clId="{6A07855E-DC3F-41CB-BDA0-4FB167B57E0F}" dt="2022-04-01T15:50:41.230" v="90" actId="20577"/>
          <ac:spMkLst>
            <pc:docMk/>
            <pc:sldMk cId="934191755" sldId="256"/>
            <ac:spMk id="3" creationId="{A3BD4C5D-9196-4404-9C2E-D84813CC1DB2}"/>
          </ac:spMkLst>
        </pc:spChg>
      </pc:sldChg>
      <pc:sldChg chg="modSp mod">
        <pc:chgData name="Karen Burnham" userId="28f910bd-ff61-43d4-b23a-bd8de96c2d6e" providerId="ADAL" clId="{6A07855E-DC3F-41CB-BDA0-4FB167B57E0F}" dt="2022-04-01T17:43:07.241" v="528" actId="27636"/>
        <pc:sldMkLst>
          <pc:docMk/>
          <pc:sldMk cId="2012719416" sldId="267"/>
        </pc:sldMkLst>
        <pc:spChg chg="mod">
          <ac:chgData name="Karen Burnham" userId="28f910bd-ff61-43d4-b23a-bd8de96c2d6e" providerId="ADAL" clId="{6A07855E-DC3F-41CB-BDA0-4FB167B57E0F}" dt="2022-04-01T17:43:07.241" v="528" actId="27636"/>
          <ac:spMkLst>
            <pc:docMk/>
            <pc:sldMk cId="2012719416" sldId="267"/>
            <ac:spMk id="7" creationId="{42D8BD87-9679-479C-9900-FFB2EB172699}"/>
          </ac:spMkLst>
        </pc:spChg>
      </pc:sldChg>
      <pc:sldChg chg="modSp mod">
        <pc:chgData name="Karen Burnham" userId="28f910bd-ff61-43d4-b23a-bd8de96c2d6e" providerId="ADAL" clId="{6A07855E-DC3F-41CB-BDA0-4FB167B57E0F}" dt="2022-04-01T17:43:15.434" v="530" actId="27636"/>
        <pc:sldMkLst>
          <pc:docMk/>
          <pc:sldMk cId="3404761333" sldId="268"/>
        </pc:sldMkLst>
        <pc:spChg chg="mod">
          <ac:chgData name="Karen Burnham" userId="28f910bd-ff61-43d4-b23a-bd8de96c2d6e" providerId="ADAL" clId="{6A07855E-DC3F-41CB-BDA0-4FB167B57E0F}" dt="2022-04-01T17:43:15.434" v="530" actId="27636"/>
          <ac:spMkLst>
            <pc:docMk/>
            <pc:sldMk cId="3404761333" sldId="268"/>
            <ac:spMk id="11" creationId="{E1E20F68-A73A-4242-A33D-80078E5D09CF}"/>
          </ac:spMkLst>
        </pc:spChg>
      </pc:sldChg>
      <pc:sldChg chg="modSp mod">
        <pc:chgData name="Karen Burnham" userId="28f910bd-ff61-43d4-b23a-bd8de96c2d6e" providerId="ADAL" clId="{6A07855E-DC3F-41CB-BDA0-4FB167B57E0F}" dt="2022-04-01T17:42:56.717" v="526" actId="403"/>
        <pc:sldMkLst>
          <pc:docMk/>
          <pc:sldMk cId="1949977932" sldId="269"/>
        </pc:sldMkLst>
        <pc:spChg chg="mod">
          <ac:chgData name="Karen Burnham" userId="28f910bd-ff61-43d4-b23a-bd8de96c2d6e" providerId="ADAL" clId="{6A07855E-DC3F-41CB-BDA0-4FB167B57E0F}" dt="2022-04-01T17:42:56.717" v="526" actId="403"/>
          <ac:spMkLst>
            <pc:docMk/>
            <pc:sldMk cId="1949977932" sldId="269"/>
            <ac:spMk id="5" creationId="{531BF084-9795-479A-AEE3-79AAE9D0C293}"/>
          </ac:spMkLst>
        </pc:spChg>
      </pc:sldChg>
      <pc:sldChg chg="modSp mod">
        <pc:chgData name="Karen Burnham" userId="28f910bd-ff61-43d4-b23a-bd8de96c2d6e" providerId="ADAL" clId="{6A07855E-DC3F-41CB-BDA0-4FB167B57E0F}" dt="2022-04-01T17:43:31.692" v="533" actId="1076"/>
        <pc:sldMkLst>
          <pc:docMk/>
          <pc:sldMk cId="2463397871" sldId="270"/>
        </pc:sldMkLst>
        <pc:spChg chg="mod">
          <ac:chgData name="Karen Burnham" userId="28f910bd-ff61-43d4-b23a-bd8de96c2d6e" providerId="ADAL" clId="{6A07855E-DC3F-41CB-BDA0-4FB167B57E0F}" dt="2022-04-01T17:43:31.692" v="533" actId="1076"/>
          <ac:spMkLst>
            <pc:docMk/>
            <pc:sldMk cId="2463397871" sldId="270"/>
            <ac:spMk id="5" creationId="{14E5987C-38D5-48EA-8D68-238045508B0C}"/>
          </ac:spMkLst>
        </pc:spChg>
      </pc:sldChg>
      <pc:sldChg chg="addSp delSp modSp mod">
        <pc:chgData name="Karen Burnham" userId="28f910bd-ff61-43d4-b23a-bd8de96c2d6e" providerId="ADAL" clId="{6A07855E-DC3F-41CB-BDA0-4FB167B57E0F}" dt="2022-04-01T17:43:46.665" v="535"/>
        <pc:sldMkLst>
          <pc:docMk/>
          <pc:sldMk cId="2577699634" sldId="271"/>
        </pc:sldMkLst>
        <pc:spChg chg="del">
          <ac:chgData name="Karen Burnham" userId="28f910bd-ff61-43d4-b23a-bd8de96c2d6e" providerId="ADAL" clId="{6A07855E-DC3F-41CB-BDA0-4FB167B57E0F}" dt="2022-04-01T17:43:45.926" v="534" actId="478"/>
          <ac:spMkLst>
            <pc:docMk/>
            <pc:sldMk cId="2577699634" sldId="271"/>
            <ac:spMk id="5" creationId="{14E5987C-38D5-48EA-8D68-238045508B0C}"/>
          </ac:spMkLst>
        </pc:spChg>
        <pc:spChg chg="add mod">
          <ac:chgData name="Karen Burnham" userId="28f910bd-ff61-43d4-b23a-bd8de96c2d6e" providerId="ADAL" clId="{6A07855E-DC3F-41CB-BDA0-4FB167B57E0F}" dt="2022-04-01T17:43:46.665" v="535"/>
          <ac:spMkLst>
            <pc:docMk/>
            <pc:sldMk cId="2577699634" sldId="271"/>
            <ac:spMk id="16" creationId="{0748550C-E22B-4C01-9C03-9A47B35A1C3A}"/>
          </ac:spMkLst>
        </pc:spChg>
      </pc:sldChg>
      <pc:sldChg chg="modSp mod">
        <pc:chgData name="Karen Burnham" userId="28f910bd-ff61-43d4-b23a-bd8de96c2d6e" providerId="ADAL" clId="{6A07855E-DC3F-41CB-BDA0-4FB167B57E0F}" dt="2022-04-01T17:44:18.261" v="545" actId="1035"/>
        <pc:sldMkLst>
          <pc:docMk/>
          <pc:sldMk cId="3680435490" sldId="276"/>
        </pc:sldMkLst>
        <pc:spChg chg="mod">
          <ac:chgData name="Karen Burnham" userId="28f910bd-ff61-43d4-b23a-bd8de96c2d6e" providerId="ADAL" clId="{6A07855E-DC3F-41CB-BDA0-4FB167B57E0F}" dt="2022-04-01T17:44:08.491" v="539" actId="1076"/>
          <ac:spMkLst>
            <pc:docMk/>
            <pc:sldMk cId="3680435490" sldId="276"/>
            <ac:spMk id="5" creationId="{D5BEC7B0-28FC-4677-96D4-48798CD2C906}"/>
          </ac:spMkLst>
        </pc:spChg>
        <pc:spChg chg="mod">
          <ac:chgData name="Karen Burnham" userId="28f910bd-ff61-43d4-b23a-bd8de96c2d6e" providerId="ADAL" clId="{6A07855E-DC3F-41CB-BDA0-4FB167B57E0F}" dt="2022-04-01T17:44:18.261" v="545" actId="1035"/>
          <ac:spMkLst>
            <pc:docMk/>
            <pc:sldMk cId="3680435490" sldId="276"/>
            <ac:spMk id="6" creationId="{60BAA88E-2A18-40D5-BD7B-D366B5914C3A}"/>
          </ac:spMkLst>
        </pc:spChg>
        <pc:spChg chg="mod">
          <ac:chgData name="Karen Burnham" userId="28f910bd-ff61-43d4-b23a-bd8de96c2d6e" providerId="ADAL" clId="{6A07855E-DC3F-41CB-BDA0-4FB167B57E0F}" dt="2022-04-01T17:44:18.261" v="545" actId="1035"/>
          <ac:spMkLst>
            <pc:docMk/>
            <pc:sldMk cId="3680435490" sldId="276"/>
            <ac:spMk id="16" creationId="{D9684166-4E8D-4231-BC02-6C51896F5975}"/>
          </ac:spMkLst>
        </pc:spChg>
        <pc:spChg chg="mod">
          <ac:chgData name="Karen Burnham" userId="28f910bd-ff61-43d4-b23a-bd8de96c2d6e" providerId="ADAL" clId="{6A07855E-DC3F-41CB-BDA0-4FB167B57E0F}" dt="2022-04-01T17:44:18.261" v="545" actId="1035"/>
          <ac:spMkLst>
            <pc:docMk/>
            <pc:sldMk cId="3680435490" sldId="276"/>
            <ac:spMk id="17" creationId="{6CB9BA67-98FD-48D6-ABFD-606793A56CBF}"/>
          </ac:spMkLst>
        </pc:spChg>
        <pc:spChg chg="mod">
          <ac:chgData name="Karen Burnham" userId="28f910bd-ff61-43d4-b23a-bd8de96c2d6e" providerId="ADAL" clId="{6A07855E-DC3F-41CB-BDA0-4FB167B57E0F}" dt="2022-04-01T17:44:18.261" v="545" actId="1035"/>
          <ac:spMkLst>
            <pc:docMk/>
            <pc:sldMk cId="3680435490" sldId="276"/>
            <ac:spMk id="25" creationId="{333A1901-2DE3-47D2-810E-4657C0A6623E}"/>
          </ac:spMkLst>
        </pc:spChg>
        <pc:picChg chg="mod">
          <ac:chgData name="Karen Burnham" userId="28f910bd-ff61-43d4-b23a-bd8de96c2d6e" providerId="ADAL" clId="{6A07855E-DC3F-41CB-BDA0-4FB167B57E0F}" dt="2022-04-01T17:44:18.261" v="545" actId="1035"/>
          <ac:picMkLst>
            <pc:docMk/>
            <pc:sldMk cId="3680435490" sldId="276"/>
            <ac:picMk id="7" creationId="{74A07A27-3CE7-4530-BE4E-AC775D81A1BA}"/>
          </ac:picMkLst>
        </pc:picChg>
        <pc:picChg chg="mod">
          <ac:chgData name="Karen Burnham" userId="28f910bd-ff61-43d4-b23a-bd8de96c2d6e" providerId="ADAL" clId="{6A07855E-DC3F-41CB-BDA0-4FB167B57E0F}" dt="2022-04-01T17:44:18.261" v="545" actId="1035"/>
          <ac:picMkLst>
            <pc:docMk/>
            <pc:sldMk cId="3680435490" sldId="276"/>
            <ac:picMk id="18" creationId="{387717A9-E789-4D81-997A-D182527CBE8F}"/>
          </ac:picMkLst>
        </pc:pic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8" creationId="{35E64DF3-616F-4F71-B422-2233A2FDCD56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9" creationId="{A8A23B99-3F9D-4569-A6E3-BF3ED5F4A2F0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10" creationId="{6C2CAD82-7370-4D98-97DC-2A77C0157840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11" creationId="{992A3324-A6F8-493B-B615-52432AF154B3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12" creationId="{3DB00C7F-C528-478E-B6C6-2623619C87AC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13" creationId="{56121488-5104-42BF-8EAB-F0677207F68B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14" creationId="{AED3FCA6-6A6E-4F6A-9317-6624CE139341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15" creationId="{AEE64673-717F-4487-B430-969623A929B0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19" creationId="{B2C72C97-ED41-44D9-92ED-C6292C77B59A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20" creationId="{AB7BDE04-22A6-4B8E-B137-5B688B8BB59B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21" creationId="{0BD6513F-8E67-4356-BE51-82A2C0BF16FC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22" creationId="{D466FFF5-B7DE-4D71-A5E9-877164043F59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23" creationId="{02E66996-C236-418C-9B25-85955D0E5F21}"/>
          </ac:cxnSpMkLst>
        </pc:cxnChg>
        <pc:cxnChg chg="mod">
          <ac:chgData name="Karen Burnham" userId="28f910bd-ff61-43d4-b23a-bd8de96c2d6e" providerId="ADAL" clId="{6A07855E-DC3F-41CB-BDA0-4FB167B57E0F}" dt="2022-04-01T17:44:18.261" v="545" actId="1035"/>
          <ac:cxnSpMkLst>
            <pc:docMk/>
            <pc:sldMk cId="3680435490" sldId="276"/>
            <ac:cxnSpMk id="24" creationId="{166CE0A3-90BF-434D-A332-691AD03CA7B0}"/>
          </ac:cxnSpMkLst>
        </pc:cxnChg>
      </pc:sldChg>
      <pc:sldChg chg="modSp mod">
        <pc:chgData name="Karen Burnham" userId="28f910bd-ff61-43d4-b23a-bd8de96c2d6e" providerId="ADAL" clId="{6A07855E-DC3F-41CB-BDA0-4FB167B57E0F}" dt="2022-04-01T17:44:40.891" v="561" actId="403"/>
        <pc:sldMkLst>
          <pc:docMk/>
          <pc:sldMk cId="3747323391" sldId="277"/>
        </pc:sldMkLst>
        <pc:spChg chg="mod">
          <ac:chgData name="Karen Burnham" userId="28f910bd-ff61-43d4-b23a-bd8de96c2d6e" providerId="ADAL" clId="{6A07855E-DC3F-41CB-BDA0-4FB167B57E0F}" dt="2022-04-01T17:44:31.195" v="553" actId="1035"/>
          <ac:spMkLst>
            <pc:docMk/>
            <pc:sldMk cId="3747323391" sldId="277"/>
            <ac:spMk id="5" creationId="{719688BF-4319-4849-B012-5932460D70C3}"/>
          </ac:spMkLst>
        </pc:spChg>
        <pc:spChg chg="mod">
          <ac:chgData name="Karen Burnham" userId="28f910bd-ff61-43d4-b23a-bd8de96c2d6e" providerId="ADAL" clId="{6A07855E-DC3F-41CB-BDA0-4FB167B57E0F}" dt="2022-04-01T17:44:40.891" v="561" actId="403"/>
          <ac:spMkLst>
            <pc:docMk/>
            <pc:sldMk cId="3747323391" sldId="277"/>
            <ac:spMk id="10" creationId="{C3A025C2-A922-4660-AE33-EB3BEAB2FD4F}"/>
          </ac:spMkLst>
        </pc:spChg>
        <pc:spChg chg="mod">
          <ac:chgData name="Karen Burnham" userId="28f910bd-ff61-43d4-b23a-bd8de96c2d6e" providerId="ADAL" clId="{6A07855E-DC3F-41CB-BDA0-4FB167B57E0F}" dt="2022-04-01T17:44:35.028" v="560" actId="1035"/>
          <ac:spMkLst>
            <pc:docMk/>
            <pc:sldMk cId="3747323391" sldId="277"/>
            <ac:spMk id="11" creationId="{41C7A733-5D88-4CBF-97E8-3AFED3F5B667}"/>
          </ac:spMkLst>
        </pc:spChg>
        <pc:cxnChg chg="mod">
          <ac:chgData name="Karen Burnham" userId="28f910bd-ff61-43d4-b23a-bd8de96c2d6e" providerId="ADAL" clId="{6A07855E-DC3F-41CB-BDA0-4FB167B57E0F}" dt="2022-04-01T17:44:35.028" v="560" actId="1035"/>
          <ac:cxnSpMkLst>
            <pc:docMk/>
            <pc:sldMk cId="3747323391" sldId="277"/>
            <ac:cxnSpMk id="6" creationId="{7A67849C-4674-4EFA-A1CF-EC5F598659E3}"/>
          </ac:cxnSpMkLst>
        </pc:cxnChg>
        <pc:cxnChg chg="mod">
          <ac:chgData name="Karen Burnham" userId="28f910bd-ff61-43d4-b23a-bd8de96c2d6e" providerId="ADAL" clId="{6A07855E-DC3F-41CB-BDA0-4FB167B57E0F}" dt="2022-04-01T17:44:35.028" v="560" actId="1035"/>
          <ac:cxnSpMkLst>
            <pc:docMk/>
            <pc:sldMk cId="3747323391" sldId="277"/>
            <ac:cxnSpMk id="7" creationId="{A823F650-D7F2-49A4-8803-45CF9E7AE74D}"/>
          </ac:cxnSpMkLst>
        </pc:cxnChg>
        <pc:cxnChg chg="mod">
          <ac:chgData name="Karen Burnham" userId="28f910bd-ff61-43d4-b23a-bd8de96c2d6e" providerId="ADAL" clId="{6A07855E-DC3F-41CB-BDA0-4FB167B57E0F}" dt="2022-04-01T17:44:35.028" v="560" actId="1035"/>
          <ac:cxnSpMkLst>
            <pc:docMk/>
            <pc:sldMk cId="3747323391" sldId="277"/>
            <ac:cxnSpMk id="8" creationId="{13006EC8-E783-463B-BCDB-FB846D16DFBB}"/>
          </ac:cxnSpMkLst>
        </pc:cxnChg>
        <pc:cxnChg chg="mod">
          <ac:chgData name="Karen Burnham" userId="28f910bd-ff61-43d4-b23a-bd8de96c2d6e" providerId="ADAL" clId="{6A07855E-DC3F-41CB-BDA0-4FB167B57E0F}" dt="2022-04-01T17:44:35.028" v="560" actId="1035"/>
          <ac:cxnSpMkLst>
            <pc:docMk/>
            <pc:sldMk cId="3747323391" sldId="277"/>
            <ac:cxnSpMk id="9" creationId="{752E8E5E-64B9-4E72-9412-A3FC63315BD2}"/>
          </ac:cxnSpMkLst>
        </pc:cxnChg>
      </pc:sldChg>
      <pc:sldChg chg="addSp delSp modSp mod">
        <pc:chgData name="Karen Burnham" userId="28f910bd-ff61-43d4-b23a-bd8de96c2d6e" providerId="ADAL" clId="{6A07855E-DC3F-41CB-BDA0-4FB167B57E0F}" dt="2022-04-01T17:44:54.114" v="562" actId="20577"/>
        <pc:sldMkLst>
          <pc:docMk/>
          <pc:sldMk cId="3178694824" sldId="278"/>
        </pc:sldMkLst>
        <pc:spChg chg="mod">
          <ac:chgData name="Karen Burnham" userId="28f910bd-ff61-43d4-b23a-bd8de96c2d6e" providerId="ADAL" clId="{6A07855E-DC3F-41CB-BDA0-4FB167B57E0F}" dt="2022-04-01T17:44:54.114" v="562" actId="20577"/>
          <ac:spMkLst>
            <pc:docMk/>
            <pc:sldMk cId="3178694824" sldId="278"/>
            <ac:spMk id="5" creationId="{4559C073-93DA-4F77-8974-2904551549DF}"/>
          </ac:spMkLst>
        </pc:spChg>
        <pc:picChg chg="add del mod">
          <ac:chgData name="Karen Burnham" userId="28f910bd-ff61-43d4-b23a-bd8de96c2d6e" providerId="ADAL" clId="{6A07855E-DC3F-41CB-BDA0-4FB167B57E0F}" dt="2022-04-01T17:26:02.744" v="311" actId="478"/>
          <ac:picMkLst>
            <pc:docMk/>
            <pc:sldMk cId="3178694824" sldId="278"/>
            <ac:picMk id="25" creationId="{AF34419A-000C-484C-8576-3ED8BFD14494}"/>
          </ac:picMkLst>
        </pc:picChg>
      </pc:sldChg>
      <pc:sldChg chg="modSp mod">
        <pc:chgData name="Karen Burnham" userId="28f910bd-ff61-43d4-b23a-bd8de96c2d6e" providerId="ADAL" clId="{6A07855E-DC3F-41CB-BDA0-4FB167B57E0F}" dt="2022-04-01T17:47:51.465" v="564" actId="1076"/>
        <pc:sldMkLst>
          <pc:docMk/>
          <pc:sldMk cId="3377463939" sldId="279"/>
        </pc:sldMkLst>
        <pc:spChg chg="mod">
          <ac:chgData name="Karen Burnham" userId="28f910bd-ff61-43d4-b23a-bd8de96c2d6e" providerId="ADAL" clId="{6A07855E-DC3F-41CB-BDA0-4FB167B57E0F}" dt="2022-04-01T17:47:51.465" v="564" actId="1076"/>
          <ac:spMkLst>
            <pc:docMk/>
            <pc:sldMk cId="3377463939" sldId="279"/>
            <ac:spMk id="5" creationId="{3582E616-2622-4377-885F-BE859521F078}"/>
          </ac:spMkLst>
        </pc:spChg>
      </pc:sldChg>
      <pc:sldChg chg="modSp mod">
        <pc:chgData name="Karen Burnham" userId="28f910bd-ff61-43d4-b23a-bd8de96c2d6e" providerId="ADAL" clId="{6A07855E-DC3F-41CB-BDA0-4FB167B57E0F}" dt="2022-04-01T17:47:59.601" v="565" actId="403"/>
        <pc:sldMkLst>
          <pc:docMk/>
          <pc:sldMk cId="681627719" sldId="280"/>
        </pc:sldMkLst>
        <pc:spChg chg="mod">
          <ac:chgData name="Karen Burnham" userId="28f910bd-ff61-43d4-b23a-bd8de96c2d6e" providerId="ADAL" clId="{6A07855E-DC3F-41CB-BDA0-4FB167B57E0F}" dt="2022-04-01T17:47:59.601" v="565" actId="403"/>
          <ac:spMkLst>
            <pc:docMk/>
            <pc:sldMk cId="681627719" sldId="280"/>
            <ac:spMk id="11" creationId="{237BA03F-6057-4513-83F8-7D22E043C4F8}"/>
          </ac:spMkLst>
        </pc:spChg>
      </pc:sldChg>
      <pc:sldChg chg="modSp mod">
        <pc:chgData name="Karen Burnham" userId="28f910bd-ff61-43d4-b23a-bd8de96c2d6e" providerId="ADAL" clId="{6A07855E-DC3F-41CB-BDA0-4FB167B57E0F}" dt="2022-04-01T17:48:05.684" v="566" actId="403"/>
        <pc:sldMkLst>
          <pc:docMk/>
          <pc:sldMk cId="2850241661" sldId="281"/>
        </pc:sldMkLst>
        <pc:spChg chg="mod">
          <ac:chgData name="Karen Burnham" userId="28f910bd-ff61-43d4-b23a-bd8de96c2d6e" providerId="ADAL" clId="{6A07855E-DC3F-41CB-BDA0-4FB167B57E0F}" dt="2022-04-01T17:48:05.684" v="566" actId="403"/>
          <ac:spMkLst>
            <pc:docMk/>
            <pc:sldMk cId="2850241661" sldId="281"/>
            <ac:spMk id="9" creationId="{FD1361D5-552B-44C9-ADC1-2879A1D8D7AD}"/>
          </ac:spMkLst>
        </pc:spChg>
      </pc:sldChg>
      <pc:sldChg chg="modSp mod">
        <pc:chgData name="Karen Burnham" userId="28f910bd-ff61-43d4-b23a-bd8de96c2d6e" providerId="ADAL" clId="{6A07855E-DC3F-41CB-BDA0-4FB167B57E0F}" dt="2022-04-01T17:48:12.805" v="568" actId="27636"/>
        <pc:sldMkLst>
          <pc:docMk/>
          <pc:sldMk cId="3039497619" sldId="282"/>
        </pc:sldMkLst>
        <pc:spChg chg="mod">
          <ac:chgData name="Karen Burnham" userId="28f910bd-ff61-43d4-b23a-bd8de96c2d6e" providerId="ADAL" clId="{6A07855E-DC3F-41CB-BDA0-4FB167B57E0F}" dt="2022-04-01T17:48:12.805" v="568" actId="27636"/>
          <ac:spMkLst>
            <pc:docMk/>
            <pc:sldMk cId="3039497619" sldId="282"/>
            <ac:spMk id="11" creationId="{2902E23D-7736-45D6-995A-CC74BB60D3BB}"/>
          </ac:spMkLst>
        </pc:spChg>
      </pc:sldChg>
      <pc:sldChg chg="modSp mod">
        <pc:chgData name="Karen Burnham" userId="28f910bd-ff61-43d4-b23a-bd8de96c2d6e" providerId="ADAL" clId="{6A07855E-DC3F-41CB-BDA0-4FB167B57E0F}" dt="2022-04-01T17:48:29.424" v="577" actId="1076"/>
        <pc:sldMkLst>
          <pc:docMk/>
          <pc:sldMk cId="461068476" sldId="283"/>
        </pc:sldMkLst>
        <pc:spChg chg="mod">
          <ac:chgData name="Karen Burnham" userId="28f910bd-ff61-43d4-b23a-bd8de96c2d6e" providerId="ADAL" clId="{6A07855E-DC3F-41CB-BDA0-4FB167B57E0F}" dt="2022-04-01T17:48:29.424" v="577" actId="1076"/>
          <ac:spMkLst>
            <pc:docMk/>
            <pc:sldMk cId="461068476" sldId="283"/>
            <ac:spMk id="14" creationId="{E1F4B4C6-C6D7-493F-9BB7-D6490BB89940}"/>
          </ac:spMkLst>
        </pc:spChg>
      </pc:sldChg>
      <pc:sldChg chg="modSp mod">
        <pc:chgData name="Karen Burnham" userId="28f910bd-ff61-43d4-b23a-bd8de96c2d6e" providerId="ADAL" clId="{6A07855E-DC3F-41CB-BDA0-4FB167B57E0F}" dt="2022-04-01T17:48:45.017" v="582" actId="403"/>
        <pc:sldMkLst>
          <pc:docMk/>
          <pc:sldMk cId="859692736" sldId="284"/>
        </pc:sldMkLst>
        <pc:spChg chg="mod">
          <ac:chgData name="Karen Burnham" userId="28f910bd-ff61-43d4-b23a-bd8de96c2d6e" providerId="ADAL" clId="{6A07855E-DC3F-41CB-BDA0-4FB167B57E0F}" dt="2022-04-01T17:48:37.297" v="580" actId="1036"/>
          <ac:spMkLst>
            <pc:docMk/>
            <pc:sldMk cId="859692736" sldId="284"/>
            <ac:spMk id="5" creationId="{08E8B127-FCDC-4D7D-8D49-BFD7DA53A04C}"/>
          </ac:spMkLst>
        </pc:spChg>
        <pc:spChg chg="mod">
          <ac:chgData name="Karen Burnham" userId="28f910bd-ff61-43d4-b23a-bd8de96c2d6e" providerId="ADAL" clId="{6A07855E-DC3F-41CB-BDA0-4FB167B57E0F}" dt="2022-04-01T17:48:41.121" v="581" actId="403"/>
          <ac:spMkLst>
            <pc:docMk/>
            <pc:sldMk cId="859692736" sldId="284"/>
            <ac:spMk id="10" creationId="{5B9EA634-FADD-4F6E-AAEA-283E9BFBE797}"/>
          </ac:spMkLst>
        </pc:spChg>
        <pc:spChg chg="mod">
          <ac:chgData name="Karen Burnham" userId="28f910bd-ff61-43d4-b23a-bd8de96c2d6e" providerId="ADAL" clId="{6A07855E-DC3F-41CB-BDA0-4FB167B57E0F}" dt="2022-04-01T17:48:45.017" v="582" actId="403"/>
          <ac:spMkLst>
            <pc:docMk/>
            <pc:sldMk cId="859692736" sldId="284"/>
            <ac:spMk id="13" creationId="{8A5FB3AB-C38D-41DB-99BE-80CE8C9C238F}"/>
          </ac:spMkLst>
        </pc:spChg>
      </pc:sldChg>
      <pc:sldChg chg="addSp delSp modSp mod">
        <pc:chgData name="Karen Burnham" userId="28f910bd-ff61-43d4-b23a-bd8de96c2d6e" providerId="ADAL" clId="{6A07855E-DC3F-41CB-BDA0-4FB167B57E0F}" dt="2022-04-01T17:49:04.629" v="584"/>
        <pc:sldMkLst>
          <pc:docMk/>
          <pc:sldMk cId="1848449470" sldId="285"/>
        </pc:sldMkLst>
        <pc:spChg chg="del">
          <ac:chgData name="Karen Burnham" userId="28f910bd-ff61-43d4-b23a-bd8de96c2d6e" providerId="ADAL" clId="{6A07855E-DC3F-41CB-BDA0-4FB167B57E0F}" dt="2022-04-01T17:49:03.692" v="583" actId="478"/>
          <ac:spMkLst>
            <pc:docMk/>
            <pc:sldMk cId="1848449470" sldId="285"/>
            <ac:spMk id="5" creationId="{08E8B127-FCDC-4D7D-8D49-BFD7DA53A04C}"/>
          </ac:spMkLst>
        </pc:spChg>
        <pc:spChg chg="del">
          <ac:chgData name="Karen Burnham" userId="28f910bd-ff61-43d4-b23a-bd8de96c2d6e" providerId="ADAL" clId="{6A07855E-DC3F-41CB-BDA0-4FB167B57E0F}" dt="2022-04-01T17:49:03.692" v="583" actId="478"/>
          <ac:spMkLst>
            <pc:docMk/>
            <pc:sldMk cId="1848449470" sldId="285"/>
            <ac:spMk id="10" creationId="{5B9EA634-FADD-4F6E-AAEA-283E9BFBE797}"/>
          </ac:spMkLst>
        </pc:spChg>
        <pc:spChg chg="del">
          <ac:chgData name="Karen Burnham" userId="28f910bd-ff61-43d4-b23a-bd8de96c2d6e" providerId="ADAL" clId="{6A07855E-DC3F-41CB-BDA0-4FB167B57E0F}" dt="2022-04-01T17:49:03.692" v="583" actId="478"/>
          <ac:spMkLst>
            <pc:docMk/>
            <pc:sldMk cId="1848449470" sldId="285"/>
            <ac:spMk id="13" creationId="{8A5FB3AB-C38D-41DB-99BE-80CE8C9C238F}"/>
          </ac:spMkLst>
        </pc:spChg>
        <pc:spChg chg="add mod">
          <ac:chgData name="Karen Burnham" userId="28f910bd-ff61-43d4-b23a-bd8de96c2d6e" providerId="ADAL" clId="{6A07855E-DC3F-41CB-BDA0-4FB167B57E0F}" dt="2022-04-01T17:49:04.629" v="584"/>
          <ac:spMkLst>
            <pc:docMk/>
            <pc:sldMk cId="1848449470" sldId="285"/>
            <ac:spMk id="15" creationId="{2533F5FA-9ECF-4A3F-9C76-AC16F81F26CF}"/>
          </ac:spMkLst>
        </pc:spChg>
        <pc:spChg chg="add mod">
          <ac:chgData name="Karen Burnham" userId="28f910bd-ff61-43d4-b23a-bd8de96c2d6e" providerId="ADAL" clId="{6A07855E-DC3F-41CB-BDA0-4FB167B57E0F}" dt="2022-04-01T17:49:04.629" v="584"/>
          <ac:spMkLst>
            <pc:docMk/>
            <pc:sldMk cId="1848449470" sldId="285"/>
            <ac:spMk id="16" creationId="{80B7481D-63CE-402E-A7A4-ED8F07E25D3E}"/>
          </ac:spMkLst>
        </pc:spChg>
        <pc:spChg chg="add mod">
          <ac:chgData name="Karen Burnham" userId="28f910bd-ff61-43d4-b23a-bd8de96c2d6e" providerId="ADAL" clId="{6A07855E-DC3F-41CB-BDA0-4FB167B57E0F}" dt="2022-04-01T17:49:04.629" v="584"/>
          <ac:spMkLst>
            <pc:docMk/>
            <pc:sldMk cId="1848449470" sldId="285"/>
            <ac:spMk id="17" creationId="{66DFFE1D-FCF0-42EC-917F-05DF6FBB697F}"/>
          </ac:spMkLst>
        </pc:spChg>
      </pc:sldChg>
      <pc:sldChg chg="modSp mod">
        <pc:chgData name="Karen Burnham" userId="28f910bd-ff61-43d4-b23a-bd8de96c2d6e" providerId="ADAL" clId="{6A07855E-DC3F-41CB-BDA0-4FB167B57E0F}" dt="2022-09-21T13:15:35.781" v="733" actId="1038"/>
        <pc:sldMkLst>
          <pc:docMk/>
          <pc:sldMk cId="3409724301" sldId="286"/>
        </pc:sldMkLst>
        <pc:spChg chg="mod">
          <ac:chgData name="Karen Burnham" userId="28f910bd-ff61-43d4-b23a-bd8de96c2d6e" providerId="ADAL" clId="{6A07855E-DC3F-41CB-BDA0-4FB167B57E0F}" dt="2022-04-01T17:49:20.559" v="588" actId="1076"/>
          <ac:spMkLst>
            <pc:docMk/>
            <pc:sldMk cId="3409724301" sldId="286"/>
            <ac:spMk id="5" creationId="{26C5C79F-D34B-4378-B057-BD252B237522}"/>
          </ac:spMkLst>
        </pc:spChg>
        <pc:spChg chg="mod">
          <ac:chgData name="Karen Burnham" userId="28f910bd-ff61-43d4-b23a-bd8de96c2d6e" providerId="ADAL" clId="{6A07855E-DC3F-41CB-BDA0-4FB167B57E0F}" dt="2022-04-01T17:49:31.680" v="591" actId="1076"/>
          <ac:spMkLst>
            <pc:docMk/>
            <pc:sldMk cId="3409724301" sldId="286"/>
            <ac:spMk id="13" creationId="{E63DE03A-22BC-471C-AF01-599A5038918E}"/>
          </ac:spMkLst>
        </pc:spChg>
        <pc:grpChg chg="mod">
          <ac:chgData name="Karen Burnham" userId="28f910bd-ff61-43d4-b23a-bd8de96c2d6e" providerId="ADAL" clId="{6A07855E-DC3F-41CB-BDA0-4FB167B57E0F}" dt="2022-09-21T13:15:35.781" v="733" actId="1038"/>
          <ac:grpSpMkLst>
            <pc:docMk/>
            <pc:sldMk cId="3409724301" sldId="286"/>
            <ac:grpSpMk id="6" creationId="{31919380-5768-46E6-924C-C8C99DBD9FBA}"/>
          </ac:grpSpMkLst>
        </pc:grpChg>
        <pc:cxnChg chg="mod">
          <ac:chgData name="Karen Burnham" userId="28f910bd-ff61-43d4-b23a-bd8de96c2d6e" providerId="ADAL" clId="{6A07855E-DC3F-41CB-BDA0-4FB167B57E0F}" dt="2022-06-14T13:15:49.922" v="728" actId="1076"/>
          <ac:cxnSpMkLst>
            <pc:docMk/>
            <pc:sldMk cId="3409724301" sldId="286"/>
            <ac:cxnSpMk id="14" creationId="{4ACAD5D4-AA44-4D44-80E8-137CCEF1B4B9}"/>
          </ac:cxnSpMkLst>
        </pc:cxnChg>
      </pc:sldChg>
      <pc:sldChg chg="modSp mod">
        <pc:chgData name="Karen Burnham" userId="28f910bd-ff61-43d4-b23a-bd8de96c2d6e" providerId="ADAL" clId="{6A07855E-DC3F-41CB-BDA0-4FB167B57E0F}" dt="2022-04-01T17:49:47.616" v="602" actId="403"/>
        <pc:sldMkLst>
          <pc:docMk/>
          <pc:sldMk cId="2825903335" sldId="288"/>
        </pc:sldMkLst>
        <pc:spChg chg="mod">
          <ac:chgData name="Karen Burnham" userId="28f910bd-ff61-43d4-b23a-bd8de96c2d6e" providerId="ADAL" clId="{6A07855E-DC3F-41CB-BDA0-4FB167B57E0F}" dt="2022-04-01T17:49:47.616" v="602" actId="403"/>
          <ac:spMkLst>
            <pc:docMk/>
            <pc:sldMk cId="2825903335" sldId="288"/>
            <ac:spMk id="5" creationId="{9D6B1FE0-BE81-40EA-80BF-096A5EB4ED7A}"/>
          </ac:spMkLst>
        </pc:spChg>
      </pc:sldChg>
      <pc:sldChg chg="modSp mod">
        <pc:chgData name="Karen Burnham" userId="28f910bd-ff61-43d4-b23a-bd8de96c2d6e" providerId="ADAL" clId="{6A07855E-DC3F-41CB-BDA0-4FB167B57E0F}" dt="2022-04-01T17:50:07.530" v="603" actId="403"/>
        <pc:sldMkLst>
          <pc:docMk/>
          <pc:sldMk cId="1966375117" sldId="289"/>
        </pc:sldMkLst>
        <pc:spChg chg="mod">
          <ac:chgData name="Karen Burnham" userId="28f910bd-ff61-43d4-b23a-bd8de96c2d6e" providerId="ADAL" clId="{6A07855E-DC3F-41CB-BDA0-4FB167B57E0F}" dt="2022-04-01T17:50:07.530" v="603" actId="403"/>
          <ac:spMkLst>
            <pc:docMk/>
            <pc:sldMk cId="1966375117" sldId="289"/>
            <ac:spMk id="18" creationId="{40406237-D6A6-4A99-9BDC-C92145932576}"/>
          </ac:spMkLst>
        </pc:spChg>
      </pc:sldChg>
      <pc:sldChg chg="modSp mod">
        <pc:chgData name="Karen Burnham" userId="28f910bd-ff61-43d4-b23a-bd8de96c2d6e" providerId="ADAL" clId="{6A07855E-DC3F-41CB-BDA0-4FB167B57E0F}" dt="2022-04-01T17:50:24.519" v="606" actId="1035"/>
        <pc:sldMkLst>
          <pc:docMk/>
          <pc:sldMk cId="3017081827" sldId="290"/>
        </pc:sldMkLst>
        <pc:spChg chg="mod">
          <ac:chgData name="Karen Burnham" userId="28f910bd-ff61-43d4-b23a-bd8de96c2d6e" providerId="ADAL" clId="{6A07855E-DC3F-41CB-BDA0-4FB167B57E0F}" dt="2022-04-01T17:50:24.519" v="606" actId="1035"/>
          <ac:spMkLst>
            <pc:docMk/>
            <pc:sldMk cId="3017081827" sldId="290"/>
            <ac:spMk id="18" creationId="{10FD9C93-2E1C-4F42-A208-D1FF31C6AFC0}"/>
          </ac:spMkLst>
        </pc:spChg>
      </pc:sldChg>
      <pc:sldChg chg="modSp mod">
        <pc:chgData name="Karen Burnham" userId="28f910bd-ff61-43d4-b23a-bd8de96c2d6e" providerId="ADAL" clId="{6A07855E-DC3F-41CB-BDA0-4FB167B57E0F}" dt="2022-04-01T17:50:32.232" v="610" actId="1035"/>
        <pc:sldMkLst>
          <pc:docMk/>
          <pc:sldMk cId="2359609761" sldId="421"/>
        </pc:sldMkLst>
        <pc:spChg chg="mod">
          <ac:chgData name="Karen Burnham" userId="28f910bd-ff61-43d4-b23a-bd8de96c2d6e" providerId="ADAL" clId="{6A07855E-DC3F-41CB-BDA0-4FB167B57E0F}" dt="2022-04-01T17:50:32.232" v="610" actId="1035"/>
          <ac:spMkLst>
            <pc:docMk/>
            <pc:sldMk cId="2359609761" sldId="421"/>
            <ac:spMk id="13" creationId="{006190FE-2696-483A-9CE5-C658495E09CB}"/>
          </ac:spMkLst>
        </pc:spChg>
      </pc:sldChg>
      <pc:sldChg chg="addSp delSp modSp mod">
        <pc:chgData name="Karen Burnham" userId="28f910bd-ff61-43d4-b23a-bd8de96c2d6e" providerId="ADAL" clId="{6A07855E-DC3F-41CB-BDA0-4FB167B57E0F}" dt="2022-04-01T17:50:56.483" v="633" actId="1035"/>
        <pc:sldMkLst>
          <pc:docMk/>
          <pc:sldMk cId="140256010" sldId="425"/>
        </pc:sldMkLst>
        <pc:spChg chg="add del mod">
          <ac:chgData name="Karen Burnham" userId="28f910bd-ff61-43d4-b23a-bd8de96c2d6e" providerId="ADAL" clId="{6A07855E-DC3F-41CB-BDA0-4FB167B57E0F}" dt="2022-04-01T17:50:48.716" v="627" actId="478"/>
          <ac:spMkLst>
            <pc:docMk/>
            <pc:sldMk cId="140256010" sldId="425"/>
            <ac:spMk id="3" creationId="{AB9A3C28-A539-496C-B7B5-1C2933A72947}"/>
          </ac:spMkLst>
        </pc:spChg>
        <pc:spChg chg="del mod">
          <ac:chgData name="Karen Burnham" userId="28f910bd-ff61-43d4-b23a-bd8de96c2d6e" providerId="ADAL" clId="{6A07855E-DC3F-41CB-BDA0-4FB167B57E0F}" dt="2022-04-01T17:50:47.114" v="626" actId="478"/>
          <ac:spMkLst>
            <pc:docMk/>
            <pc:sldMk cId="140256010" sldId="425"/>
            <ac:spMk id="10" creationId="{240D6774-BAB6-4650-A7B0-07A0D3A143E9}"/>
          </ac:spMkLst>
        </pc:spChg>
        <pc:spChg chg="mod">
          <ac:chgData name="Karen Burnham" userId="28f910bd-ff61-43d4-b23a-bd8de96c2d6e" providerId="ADAL" clId="{6A07855E-DC3F-41CB-BDA0-4FB167B57E0F}" dt="2022-04-01T17:50:56.483" v="633" actId="1035"/>
          <ac:spMkLst>
            <pc:docMk/>
            <pc:sldMk cId="140256010" sldId="425"/>
            <ac:spMk id="14" creationId="{C6D8870A-A099-400C-9CCA-9F8D29F78977}"/>
          </ac:spMkLst>
        </pc:spChg>
        <pc:spChg chg="mod">
          <ac:chgData name="Karen Burnham" userId="28f910bd-ff61-43d4-b23a-bd8de96c2d6e" providerId="ADAL" clId="{6A07855E-DC3F-41CB-BDA0-4FB167B57E0F}" dt="2022-04-01T17:50:44.879" v="625" actId="20577"/>
          <ac:spMkLst>
            <pc:docMk/>
            <pc:sldMk cId="140256010" sldId="425"/>
            <ac:spMk id="16" creationId="{333A9107-D7E4-402E-A353-85A9944F79C6}"/>
          </ac:spMkLst>
        </pc:spChg>
      </pc:sldChg>
      <pc:sldChg chg="addSp delSp modSp mod">
        <pc:chgData name="Karen Burnham" userId="28f910bd-ff61-43d4-b23a-bd8de96c2d6e" providerId="ADAL" clId="{6A07855E-DC3F-41CB-BDA0-4FB167B57E0F}" dt="2022-04-01T17:51:23.368" v="659" actId="1035"/>
        <pc:sldMkLst>
          <pc:docMk/>
          <pc:sldMk cId="1619963934" sldId="426"/>
        </pc:sldMkLst>
        <pc:spChg chg="add del mod">
          <ac:chgData name="Karen Burnham" userId="28f910bd-ff61-43d4-b23a-bd8de96c2d6e" providerId="ADAL" clId="{6A07855E-DC3F-41CB-BDA0-4FB167B57E0F}" dt="2022-04-01T17:51:09.234" v="651" actId="478"/>
          <ac:spMkLst>
            <pc:docMk/>
            <pc:sldMk cId="1619963934" sldId="426"/>
            <ac:spMk id="3" creationId="{D3B2A7DC-C341-4EAA-9880-5BA4651AF2C9}"/>
          </ac:spMkLst>
        </pc:spChg>
        <pc:spChg chg="del">
          <ac:chgData name="Karen Burnham" userId="28f910bd-ff61-43d4-b23a-bd8de96c2d6e" providerId="ADAL" clId="{6A07855E-DC3F-41CB-BDA0-4FB167B57E0F}" dt="2022-04-01T17:51:07.007" v="650" actId="478"/>
          <ac:spMkLst>
            <pc:docMk/>
            <pc:sldMk cId="1619963934" sldId="426"/>
            <ac:spMk id="14" creationId="{DC7AAFE9-2EA5-4267-A156-30F94A34FB15}"/>
          </ac:spMkLst>
        </pc:spChg>
        <pc:spChg chg="mod">
          <ac:chgData name="Karen Burnham" userId="28f910bd-ff61-43d4-b23a-bd8de96c2d6e" providerId="ADAL" clId="{6A07855E-DC3F-41CB-BDA0-4FB167B57E0F}" dt="2022-04-01T17:51:23.368" v="659" actId="1035"/>
          <ac:spMkLst>
            <pc:docMk/>
            <pc:sldMk cId="1619963934" sldId="426"/>
            <ac:spMk id="16" creationId="{BA17974A-BFDD-4F7C-8796-FCB67C67C2DF}"/>
          </ac:spMkLst>
        </pc:spChg>
        <pc:spChg chg="mod">
          <ac:chgData name="Karen Burnham" userId="28f910bd-ff61-43d4-b23a-bd8de96c2d6e" providerId="ADAL" clId="{6A07855E-DC3F-41CB-BDA0-4FB167B57E0F}" dt="2022-04-01T17:51:04.640" v="649" actId="20577"/>
          <ac:spMkLst>
            <pc:docMk/>
            <pc:sldMk cId="1619963934" sldId="426"/>
            <ac:spMk id="17" creationId="{C6AA782E-86FD-43FE-9266-2580DBA7E387}"/>
          </ac:spMkLst>
        </pc:spChg>
      </pc:sldChg>
      <pc:sldChg chg="addSp delSp modSp mod">
        <pc:chgData name="Karen Burnham" userId="28f910bd-ff61-43d4-b23a-bd8de96c2d6e" providerId="ADAL" clId="{6A07855E-DC3F-41CB-BDA0-4FB167B57E0F}" dt="2022-04-01T17:51:36.960" v="665" actId="403"/>
        <pc:sldMkLst>
          <pc:docMk/>
          <pc:sldMk cId="3560525377" sldId="428"/>
        </pc:sldMkLst>
        <pc:spChg chg="add del mod">
          <ac:chgData name="Karen Burnham" userId="28f910bd-ff61-43d4-b23a-bd8de96c2d6e" providerId="ADAL" clId="{6A07855E-DC3F-41CB-BDA0-4FB167B57E0F}" dt="2022-04-01T17:51:30.145" v="661" actId="478"/>
          <ac:spMkLst>
            <pc:docMk/>
            <pc:sldMk cId="3560525377" sldId="428"/>
            <ac:spMk id="3" creationId="{8235EB72-1B9A-411A-BE82-568965C1BFD2}"/>
          </ac:spMkLst>
        </pc:spChg>
        <pc:spChg chg="del">
          <ac:chgData name="Karen Burnham" userId="28f910bd-ff61-43d4-b23a-bd8de96c2d6e" providerId="ADAL" clId="{6A07855E-DC3F-41CB-BDA0-4FB167B57E0F}" dt="2022-04-01T17:51:27.768" v="660" actId="478"/>
          <ac:spMkLst>
            <pc:docMk/>
            <pc:sldMk cId="3560525377" sldId="428"/>
            <ac:spMk id="16" creationId="{F7059AB1-EBF4-42DB-872D-E04023EB9508}"/>
          </ac:spMkLst>
        </pc:spChg>
        <pc:spChg chg="mod">
          <ac:chgData name="Karen Burnham" userId="28f910bd-ff61-43d4-b23a-bd8de96c2d6e" providerId="ADAL" clId="{6A07855E-DC3F-41CB-BDA0-4FB167B57E0F}" dt="2022-04-01T17:51:36.960" v="665" actId="403"/>
          <ac:spMkLst>
            <pc:docMk/>
            <pc:sldMk cId="3560525377" sldId="428"/>
            <ac:spMk id="19" creationId="{66A5A360-0DB4-4F8C-9433-8006E802255E}"/>
          </ac:spMkLst>
        </pc:spChg>
      </pc:sldChg>
      <pc:sldChg chg="modSp mod">
        <pc:chgData name="Karen Burnham" userId="28f910bd-ff61-43d4-b23a-bd8de96c2d6e" providerId="ADAL" clId="{6A07855E-DC3F-41CB-BDA0-4FB167B57E0F}" dt="2022-04-01T17:51:43.377" v="667" actId="27636"/>
        <pc:sldMkLst>
          <pc:docMk/>
          <pc:sldMk cId="1664811319" sldId="429"/>
        </pc:sldMkLst>
        <pc:spChg chg="mod">
          <ac:chgData name="Karen Burnham" userId="28f910bd-ff61-43d4-b23a-bd8de96c2d6e" providerId="ADAL" clId="{6A07855E-DC3F-41CB-BDA0-4FB167B57E0F}" dt="2022-04-01T17:51:43.377" v="667" actId="27636"/>
          <ac:spMkLst>
            <pc:docMk/>
            <pc:sldMk cId="1664811319" sldId="429"/>
            <ac:spMk id="13" creationId="{B41D4A1A-FC12-449F-9575-945F09D480D3}"/>
          </ac:spMkLst>
        </pc:spChg>
      </pc:sldChg>
      <pc:sldChg chg="modSp mod">
        <pc:chgData name="Karen Burnham" userId="28f910bd-ff61-43d4-b23a-bd8de96c2d6e" providerId="ADAL" clId="{6A07855E-DC3F-41CB-BDA0-4FB167B57E0F}" dt="2022-04-01T17:51:55.302" v="669" actId="1076"/>
        <pc:sldMkLst>
          <pc:docMk/>
          <pc:sldMk cId="1218020952" sldId="430"/>
        </pc:sldMkLst>
        <pc:spChg chg="mod">
          <ac:chgData name="Karen Burnham" userId="28f910bd-ff61-43d4-b23a-bd8de96c2d6e" providerId="ADAL" clId="{6A07855E-DC3F-41CB-BDA0-4FB167B57E0F}" dt="2022-04-01T17:51:55.302" v="669" actId="1076"/>
          <ac:spMkLst>
            <pc:docMk/>
            <pc:sldMk cId="1218020952" sldId="430"/>
            <ac:spMk id="18" creationId="{57E3451E-DDD7-4D89-A5A1-31FE1F678201}"/>
          </ac:spMkLst>
        </pc:spChg>
      </pc:sldChg>
      <pc:sldChg chg="modSp mod">
        <pc:chgData name="Karen Burnham" userId="28f910bd-ff61-43d4-b23a-bd8de96c2d6e" providerId="ADAL" clId="{6A07855E-DC3F-41CB-BDA0-4FB167B57E0F}" dt="2022-04-01T17:52:04.624" v="670" actId="403"/>
        <pc:sldMkLst>
          <pc:docMk/>
          <pc:sldMk cId="452165359" sldId="431"/>
        </pc:sldMkLst>
        <pc:spChg chg="mod">
          <ac:chgData name="Karen Burnham" userId="28f910bd-ff61-43d4-b23a-bd8de96c2d6e" providerId="ADAL" clId="{6A07855E-DC3F-41CB-BDA0-4FB167B57E0F}" dt="2022-04-01T17:52:04.624" v="670" actId="403"/>
          <ac:spMkLst>
            <pc:docMk/>
            <pc:sldMk cId="452165359" sldId="431"/>
            <ac:spMk id="10" creationId="{81B5E889-BE72-4AAB-9897-6E90015F6A8A}"/>
          </ac:spMkLst>
        </pc:spChg>
      </pc:sldChg>
      <pc:sldChg chg="modSp mod">
        <pc:chgData name="Karen Burnham" userId="28f910bd-ff61-43d4-b23a-bd8de96c2d6e" providerId="ADAL" clId="{6A07855E-DC3F-41CB-BDA0-4FB167B57E0F}" dt="2022-04-01T17:52:12.387" v="676" actId="1035"/>
        <pc:sldMkLst>
          <pc:docMk/>
          <pc:sldMk cId="376773152" sldId="451"/>
        </pc:sldMkLst>
        <pc:spChg chg="mod">
          <ac:chgData name="Karen Burnham" userId="28f910bd-ff61-43d4-b23a-bd8de96c2d6e" providerId="ADAL" clId="{6A07855E-DC3F-41CB-BDA0-4FB167B57E0F}" dt="2022-04-01T17:52:12.387" v="676" actId="1035"/>
          <ac:spMkLst>
            <pc:docMk/>
            <pc:sldMk cId="376773152" sldId="451"/>
            <ac:spMk id="10" creationId="{81B5E889-BE72-4AAB-9897-6E90015F6A8A}"/>
          </ac:spMkLst>
        </pc:spChg>
      </pc:sldChg>
      <pc:sldChg chg="addSp delSp modSp mod">
        <pc:chgData name="Karen Burnham" userId="28f910bd-ff61-43d4-b23a-bd8de96c2d6e" providerId="ADAL" clId="{6A07855E-DC3F-41CB-BDA0-4FB167B57E0F}" dt="2022-04-01T18:13:05.324" v="726"/>
        <pc:sldMkLst>
          <pc:docMk/>
          <pc:sldMk cId="391000302" sldId="453"/>
        </pc:sldMkLst>
        <pc:spChg chg="del mod">
          <ac:chgData name="Karen Burnham" userId="28f910bd-ff61-43d4-b23a-bd8de96c2d6e" providerId="ADAL" clId="{6A07855E-DC3F-41CB-BDA0-4FB167B57E0F}" dt="2022-04-01T18:13:04.557" v="725" actId="478"/>
          <ac:spMkLst>
            <pc:docMk/>
            <pc:sldMk cId="391000302" sldId="453"/>
            <ac:spMk id="3" creationId="{A82C53DA-DBC2-439E-A47B-27FDFF7411D5}"/>
          </ac:spMkLst>
        </pc:spChg>
        <pc:spChg chg="add mod">
          <ac:chgData name="Karen Burnham" userId="28f910bd-ff61-43d4-b23a-bd8de96c2d6e" providerId="ADAL" clId="{6A07855E-DC3F-41CB-BDA0-4FB167B57E0F}" dt="2022-04-01T18:13:05.324" v="726"/>
          <ac:spMkLst>
            <pc:docMk/>
            <pc:sldMk cId="391000302" sldId="453"/>
            <ac:spMk id="5" creationId="{F635F6A7-E6BE-4D1E-8388-7A2DDB3A84AC}"/>
          </ac:spMkLst>
        </pc:spChg>
      </pc:sldChg>
      <pc:sldChg chg="delSp modSp mod">
        <pc:chgData name="Karen Burnham" userId="28f910bd-ff61-43d4-b23a-bd8de96c2d6e" providerId="ADAL" clId="{6A07855E-DC3F-41CB-BDA0-4FB167B57E0F}" dt="2022-04-01T17:53:13.592" v="691" actId="1076"/>
        <pc:sldMkLst>
          <pc:docMk/>
          <pc:sldMk cId="1956654131" sldId="458"/>
        </pc:sldMkLst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3" creationId="{04D42B85-15CE-4D64-B124-CCAAC058B6C1}"/>
          </ac:spMkLst>
        </pc:spChg>
        <pc:spChg chg="mod">
          <ac:chgData name="Karen Burnham" userId="28f910bd-ff61-43d4-b23a-bd8de96c2d6e" providerId="ADAL" clId="{6A07855E-DC3F-41CB-BDA0-4FB167B57E0F}" dt="2022-04-01T17:53:13.592" v="691" actId="1076"/>
          <ac:spMkLst>
            <pc:docMk/>
            <pc:sldMk cId="1956654131" sldId="458"/>
            <ac:spMk id="6" creationId="{D97EBDE5-B4CE-4E4F-8562-2576670E168A}"/>
          </ac:spMkLst>
        </pc:spChg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7" creationId="{1E6D98B2-59F1-4601-BB82-4047CD19C0E0}"/>
          </ac:spMkLst>
        </pc:spChg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9" creationId="{DDF0C2EB-87CF-421D-AB87-74903EC2C790}"/>
          </ac:spMkLst>
        </pc:spChg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17" creationId="{2E803A8D-C1E3-49FC-9218-D68C47690BDF}"/>
          </ac:spMkLst>
        </pc:spChg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18" creationId="{9DF382F9-E02B-4AC9-BCF6-FB09A23340F3}"/>
          </ac:spMkLst>
        </pc:spChg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19" creationId="{79B2530E-DBF8-4467-9491-27D9BA1D9D61}"/>
          </ac:spMkLst>
        </pc:spChg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20" creationId="{13C8A382-142E-46E8-B60D-5E82E49052A5}"/>
          </ac:spMkLst>
        </pc:spChg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22" creationId="{49F76EFB-E442-4765-B102-B60B1BE4ABC9}"/>
          </ac:spMkLst>
        </pc:spChg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23" creationId="{3395FEDD-E503-4D7B-ADA4-464737FF8E96}"/>
          </ac:spMkLst>
        </pc:spChg>
        <pc:spChg chg="del">
          <ac:chgData name="Karen Burnham" userId="28f910bd-ff61-43d4-b23a-bd8de96c2d6e" providerId="ADAL" clId="{6A07855E-DC3F-41CB-BDA0-4FB167B57E0F}" dt="2022-04-01T17:22:13.886" v="144" actId="478"/>
          <ac:spMkLst>
            <pc:docMk/>
            <pc:sldMk cId="1956654131" sldId="458"/>
            <ac:spMk id="25" creationId="{E611AD9B-4035-4169-AD66-9B19F5FB306B}"/>
          </ac:spMkLst>
        </pc:spChg>
        <pc:spChg chg="mod">
          <ac:chgData name="Karen Burnham" userId="28f910bd-ff61-43d4-b23a-bd8de96c2d6e" providerId="ADAL" clId="{6A07855E-DC3F-41CB-BDA0-4FB167B57E0F}" dt="2022-04-01T17:53:01.379" v="686" actId="403"/>
          <ac:spMkLst>
            <pc:docMk/>
            <pc:sldMk cId="1956654131" sldId="458"/>
            <ac:spMk id="29" creationId="{B10D160C-AECC-49CA-ADF0-FA4DBCA0B62A}"/>
          </ac:spMkLst>
        </pc:spChg>
        <pc:picChg chg="mod">
          <ac:chgData name="Karen Burnham" userId="28f910bd-ff61-43d4-b23a-bd8de96c2d6e" providerId="ADAL" clId="{6A07855E-DC3F-41CB-BDA0-4FB167B57E0F}" dt="2022-04-01T17:22:19.069" v="161" actId="1035"/>
          <ac:picMkLst>
            <pc:docMk/>
            <pc:sldMk cId="1956654131" sldId="458"/>
            <ac:picMk id="26" creationId="{2D06D060-6538-4D10-A3C1-5D437E37206E}"/>
          </ac:picMkLst>
        </pc:picChg>
        <pc:cxnChg chg="del mod">
          <ac:chgData name="Karen Burnham" userId="28f910bd-ff61-43d4-b23a-bd8de96c2d6e" providerId="ADAL" clId="{6A07855E-DC3F-41CB-BDA0-4FB167B57E0F}" dt="2022-04-01T17:22:13.886" v="144" actId="478"/>
          <ac:cxnSpMkLst>
            <pc:docMk/>
            <pc:sldMk cId="1956654131" sldId="458"/>
            <ac:cxnSpMk id="10" creationId="{363C47FC-1AF9-4D3B-B572-7C710F29A52D}"/>
          </ac:cxnSpMkLst>
        </pc:cxnChg>
        <pc:cxnChg chg="del mod">
          <ac:chgData name="Karen Burnham" userId="28f910bd-ff61-43d4-b23a-bd8de96c2d6e" providerId="ADAL" clId="{6A07855E-DC3F-41CB-BDA0-4FB167B57E0F}" dt="2022-04-01T17:22:13.886" v="144" actId="478"/>
          <ac:cxnSpMkLst>
            <pc:docMk/>
            <pc:sldMk cId="1956654131" sldId="458"/>
            <ac:cxnSpMk id="13" creationId="{90E44CD6-D047-420F-9769-565E94ED945E}"/>
          </ac:cxnSpMkLst>
        </pc:cxnChg>
        <pc:cxnChg chg="del mod">
          <ac:chgData name="Karen Burnham" userId="28f910bd-ff61-43d4-b23a-bd8de96c2d6e" providerId="ADAL" clId="{6A07855E-DC3F-41CB-BDA0-4FB167B57E0F}" dt="2022-04-01T17:22:13.886" v="144" actId="478"/>
          <ac:cxnSpMkLst>
            <pc:docMk/>
            <pc:sldMk cId="1956654131" sldId="458"/>
            <ac:cxnSpMk id="14" creationId="{814375CB-5231-4B45-937C-6FDB7FCD82D0}"/>
          </ac:cxnSpMkLst>
        </pc:cxnChg>
        <pc:cxnChg chg="del">
          <ac:chgData name="Karen Burnham" userId="28f910bd-ff61-43d4-b23a-bd8de96c2d6e" providerId="ADAL" clId="{6A07855E-DC3F-41CB-BDA0-4FB167B57E0F}" dt="2022-04-01T17:22:13.886" v="144" actId="478"/>
          <ac:cxnSpMkLst>
            <pc:docMk/>
            <pc:sldMk cId="1956654131" sldId="458"/>
            <ac:cxnSpMk id="16" creationId="{058C194A-55B6-405E-9AD1-28F5DE4D7AAD}"/>
          </ac:cxnSpMkLst>
        </pc:cxnChg>
        <pc:cxnChg chg="del mod">
          <ac:chgData name="Karen Burnham" userId="28f910bd-ff61-43d4-b23a-bd8de96c2d6e" providerId="ADAL" clId="{6A07855E-DC3F-41CB-BDA0-4FB167B57E0F}" dt="2022-04-01T17:22:13.886" v="144" actId="478"/>
          <ac:cxnSpMkLst>
            <pc:docMk/>
            <pc:sldMk cId="1956654131" sldId="458"/>
            <ac:cxnSpMk id="21" creationId="{B47DE3E5-C87B-4272-83D3-1885DA3E43BF}"/>
          </ac:cxnSpMkLst>
        </pc:cxnChg>
        <pc:cxnChg chg="del">
          <ac:chgData name="Karen Burnham" userId="28f910bd-ff61-43d4-b23a-bd8de96c2d6e" providerId="ADAL" clId="{6A07855E-DC3F-41CB-BDA0-4FB167B57E0F}" dt="2022-04-01T17:22:13.886" v="144" actId="478"/>
          <ac:cxnSpMkLst>
            <pc:docMk/>
            <pc:sldMk cId="1956654131" sldId="458"/>
            <ac:cxnSpMk id="24" creationId="{33020B2B-5F83-4A9D-B281-42D12FF39FD3}"/>
          </ac:cxnSpMkLst>
        </pc:cxnChg>
        <pc:cxnChg chg="mod">
          <ac:chgData name="Karen Burnham" userId="28f910bd-ff61-43d4-b23a-bd8de96c2d6e" providerId="ADAL" clId="{6A07855E-DC3F-41CB-BDA0-4FB167B57E0F}" dt="2022-04-01T17:53:10.179" v="690" actId="1076"/>
          <ac:cxnSpMkLst>
            <pc:docMk/>
            <pc:sldMk cId="1956654131" sldId="458"/>
            <ac:cxnSpMk id="30" creationId="{7FD84448-A912-4B49-AD09-8FD5BDFF1B05}"/>
          </ac:cxnSpMkLst>
        </pc:cxnChg>
      </pc:sldChg>
      <pc:sldChg chg="modSp mod">
        <pc:chgData name="Karen Burnham" userId="28f910bd-ff61-43d4-b23a-bd8de96c2d6e" providerId="ADAL" clId="{6A07855E-DC3F-41CB-BDA0-4FB167B57E0F}" dt="2022-04-01T17:52:35.043" v="682" actId="1038"/>
        <pc:sldMkLst>
          <pc:docMk/>
          <pc:sldMk cId="2939939587" sldId="468"/>
        </pc:sldMkLst>
        <pc:spChg chg="mod">
          <ac:chgData name="Karen Burnham" userId="28f910bd-ff61-43d4-b23a-bd8de96c2d6e" providerId="ADAL" clId="{6A07855E-DC3F-41CB-BDA0-4FB167B57E0F}" dt="2022-04-01T17:52:27.074" v="677" actId="403"/>
          <ac:spMkLst>
            <pc:docMk/>
            <pc:sldMk cId="2939939587" sldId="468"/>
            <ac:spMk id="10" creationId="{F2D47AB7-408A-4A1B-BD13-F8906BA8324C}"/>
          </ac:spMkLst>
        </pc:spChg>
        <pc:cxnChg chg="mod">
          <ac:chgData name="Karen Burnham" userId="28f910bd-ff61-43d4-b23a-bd8de96c2d6e" providerId="ADAL" clId="{6A07855E-DC3F-41CB-BDA0-4FB167B57E0F}" dt="2022-04-01T17:52:35.043" v="682" actId="1038"/>
          <ac:cxnSpMkLst>
            <pc:docMk/>
            <pc:sldMk cId="2939939587" sldId="468"/>
            <ac:cxnSpMk id="13" creationId="{782BF17A-0236-4CBC-BBE9-1E976D2D3645}"/>
          </ac:cxnSpMkLst>
        </pc:cxnChg>
      </pc:sldChg>
      <pc:sldChg chg="addSp delSp modSp mod">
        <pc:chgData name="Karen Burnham" userId="28f910bd-ff61-43d4-b23a-bd8de96c2d6e" providerId="ADAL" clId="{6A07855E-DC3F-41CB-BDA0-4FB167B57E0F}" dt="2022-04-01T18:12:00.821" v="705" actId="1035"/>
        <pc:sldMkLst>
          <pc:docMk/>
          <pc:sldMk cId="2337417706" sldId="472"/>
        </pc:sldMkLst>
        <pc:spChg chg="del">
          <ac:chgData name="Karen Burnham" userId="28f910bd-ff61-43d4-b23a-bd8de96c2d6e" providerId="ADAL" clId="{6A07855E-DC3F-41CB-BDA0-4FB167B57E0F}" dt="2022-04-01T16:13:16.662" v="96" actId="478"/>
          <ac:spMkLst>
            <pc:docMk/>
            <pc:sldMk cId="2337417706" sldId="472"/>
            <ac:spMk id="6" creationId="{86E3ECA6-9065-4D6D-8ED2-7BE1F3DD9D1F}"/>
          </ac:spMkLst>
        </pc:spChg>
        <pc:spChg chg="add mod">
          <ac:chgData name="Karen Burnham" userId="28f910bd-ff61-43d4-b23a-bd8de96c2d6e" providerId="ADAL" clId="{6A07855E-DC3F-41CB-BDA0-4FB167B57E0F}" dt="2022-04-01T16:13:23.029" v="124" actId="1037"/>
          <ac:spMkLst>
            <pc:docMk/>
            <pc:sldMk cId="2337417706" sldId="472"/>
            <ac:spMk id="20" creationId="{4EFDA524-869C-4375-852C-66E29DA893B9}"/>
          </ac:spMkLst>
        </pc:spChg>
        <pc:spChg chg="add mod">
          <ac:chgData name="Karen Burnham" userId="28f910bd-ff61-43d4-b23a-bd8de96c2d6e" providerId="ADAL" clId="{6A07855E-DC3F-41CB-BDA0-4FB167B57E0F}" dt="2022-04-01T16:13:23.029" v="124" actId="1037"/>
          <ac:spMkLst>
            <pc:docMk/>
            <pc:sldMk cId="2337417706" sldId="472"/>
            <ac:spMk id="21" creationId="{87265265-F9F6-410A-8008-1C1D98755C0E}"/>
          </ac:spMkLst>
        </pc:spChg>
        <pc:spChg chg="del">
          <ac:chgData name="Karen Burnham" userId="28f910bd-ff61-43d4-b23a-bd8de96c2d6e" providerId="ADAL" clId="{6A07855E-DC3F-41CB-BDA0-4FB167B57E0F}" dt="2022-04-01T16:13:16.662" v="96" actId="478"/>
          <ac:spMkLst>
            <pc:docMk/>
            <pc:sldMk cId="2337417706" sldId="472"/>
            <ac:spMk id="29" creationId="{49AB25B3-C7FA-4519-8EFD-49B00AC81153}"/>
          </ac:spMkLst>
        </pc:spChg>
        <pc:spChg chg="del">
          <ac:chgData name="Karen Burnham" userId="28f910bd-ff61-43d4-b23a-bd8de96c2d6e" providerId="ADAL" clId="{6A07855E-DC3F-41CB-BDA0-4FB167B57E0F}" dt="2022-04-01T16:13:16.662" v="96" actId="478"/>
          <ac:spMkLst>
            <pc:docMk/>
            <pc:sldMk cId="2337417706" sldId="472"/>
            <ac:spMk id="40" creationId="{D1C9435D-CDFE-4F95-9745-30F56FE71A58}"/>
          </ac:spMkLst>
        </pc:spChg>
        <pc:spChg chg="del">
          <ac:chgData name="Karen Burnham" userId="28f910bd-ff61-43d4-b23a-bd8de96c2d6e" providerId="ADAL" clId="{6A07855E-DC3F-41CB-BDA0-4FB167B57E0F}" dt="2022-04-01T16:13:16.662" v="96" actId="478"/>
          <ac:spMkLst>
            <pc:docMk/>
            <pc:sldMk cId="2337417706" sldId="472"/>
            <ac:spMk id="41" creationId="{4B8024BB-B7B5-4E7B-B29E-CEC643F1101C}"/>
          </ac:spMkLst>
        </pc:spChg>
        <pc:spChg chg="del">
          <ac:chgData name="Karen Burnham" userId="28f910bd-ff61-43d4-b23a-bd8de96c2d6e" providerId="ADAL" clId="{6A07855E-DC3F-41CB-BDA0-4FB167B57E0F}" dt="2022-04-01T16:13:16.662" v="96" actId="478"/>
          <ac:spMkLst>
            <pc:docMk/>
            <pc:sldMk cId="2337417706" sldId="472"/>
            <ac:spMk id="42" creationId="{3390EC1A-2145-43F6-A6F0-5CFEDB2E047C}"/>
          </ac:spMkLst>
        </pc:spChg>
        <pc:spChg chg="del">
          <ac:chgData name="Karen Burnham" userId="28f910bd-ff61-43d4-b23a-bd8de96c2d6e" providerId="ADAL" clId="{6A07855E-DC3F-41CB-BDA0-4FB167B57E0F}" dt="2022-04-01T16:13:16.662" v="96" actId="478"/>
          <ac:spMkLst>
            <pc:docMk/>
            <pc:sldMk cId="2337417706" sldId="472"/>
            <ac:spMk id="43" creationId="{32F23A8A-A47A-49A1-8C8A-4FB8F29118FA}"/>
          </ac:spMkLst>
        </pc:spChg>
        <pc:spChg chg="mod">
          <ac:chgData name="Karen Burnham" userId="28f910bd-ff61-43d4-b23a-bd8de96c2d6e" providerId="ADAL" clId="{6A07855E-DC3F-41CB-BDA0-4FB167B57E0F}" dt="2022-04-01T18:12:00.821" v="705" actId="1035"/>
          <ac:spMkLst>
            <pc:docMk/>
            <pc:sldMk cId="2337417706" sldId="472"/>
            <ac:spMk id="44" creationId="{75143E43-928E-4584-AA73-0CFFDB3D3084}"/>
          </ac:spMkLst>
        </pc:spChg>
        <pc:spChg chg="add mod">
          <ac:chgData name="Karen Burnham" userId="28f910bd-ff61-43d4-b23a-bd8de96c2d6e" providerId="ADAL" clId="{6A07855E-DC3F-41CB-BDA0-4FB167B57E0F}" dt="2022-04-01T16:13:23.029" v="124" actId="1037"/>
          <ac:spMkLst>
            <pc:docMk/>
            <pc:sldMk cId="2337417706" sldId="472"/>
            <ac:spMk id="48" creationId="{3EC91E75-FB78-42B4-B4E9-506CF2A33D40}"/>
          </ac:spMkLst>
        </pc:spChg>
        <pc:spChg chg="add mod">
          <ac:chgData name="Karen Burnham" userId="28f910bd-ff61-43d4-b23a-bd8de96c2d6e" providerId="ADAL" clId="{6A07855E-DC3F-41CB-BDA0-4FB167B57E0F}" dt="2022-04-01T16:13:23.029" v="124" actId="1037"/>
          <ac:spMkLst>
            <pc:docMk/>
            <pc:sldMk cId="2337417706" sldId="472"/>
            <ac:spMk id="49" creationId="{E2AC9BB0-76B0-4551-B083-DCB8BF3F4A61}"/>
          </ac:spMkLst>
        </pc:spChg>
        <pc:spChg chg="add mod">
          <ac:chgData name="Karen Burnham" userId="28f910bd-ff61-43d4-b23a-bd8de96c2d6e" providerId="ADAL" clId="{6A07855E-DC3F-41CB-BDA0-4FB167B57E0F}" dt="2022-04-01T16:13:23.029" v="124" actId="1037"/>
          <ac:spMkLst>
            <pc:docMk/>
            <pc:sldMk cId="2337417706" sldId="472"/>
            <ac:spMk id="50" creationId="{BE0C15D1-FCAD-4491-8675-1086CB016118}"/>
          </ac:spMkLst>
        </pc:spChg>
        <pc:spChg chg="add mod">
          <ac:chgData name="Karen Burnham" userId="28f910bd-ff61-43d4-b23a-bd8de96c2d6e" providerId="ADAL" clId="{6A07855E-DC3F-41CB-BDA0-4FB167B57E0F}" dt="2022-04-01T16:13:23.029" v="124" actId="1037"/>
          <ac:spMkLst>
            <pc:docMk/>
            <pc:sldMk cId="2337417706" sldId="472"/>
            <ac:spMk id="51" creationId="{1A7ED0CF-EFD5-4A87-AC8D-DECDCFD1F395}"/>
          </ac:spMkLst>
        </pc:spChg>
        <pc:spChg chg="add mod">
          <ac:chgData name="Karen Burnham" userId="28f910bd-ff61-43d4-b23a-bd8de96c2d6e" providerId="ADAL" clId="{6A07855E-DC3F-41CB-BDA0-4FB167B57E0F}" dt="2022-04-01T16:13:23.029" v="124" actId="1037"/>
          <ac:spMkLst>
            <pc:docMk/>
            <pc:sldMk cId="2337417706" sldId="472"/>
            <ac:spMk id="52" creationId="{3697E0C5-22C4-4835-9144-C7E1F4F48A05}"/>
          </ac:spMkLst>
        </pc:sp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22" creationId="{3D9A7569-C248-4B09-9F14-506E22727793}"/>
          </ac:cxnSpMkLst>
        </pc:cxn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24" creationId="{4B5CEC25-A202-46A8-9899-77F0AF4F54A3}"/>
          </ac:cxnSpMkLst>
        </pc:cxn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25" creationId="{7781D833-E1D9-435F-8842-E4EDDD8E2CDC}"/>
          </ac:cxnSpMkLst>
        </pc:cxn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26" creationId="{362BEC17-1F2A-4FD2-A15C-B02F9FEB362C}"/>
          </ac:cxnSpMkLst>
        </pc:cxn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27" creationId="{F51B29A9-6BFD-4359-9C34-D92FCB999112}"/>
          </ac:cxnSpMkLst>
        </pc:cxn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30" creationId="{A4E5D13B-277D-4A58-8B72-8309EB9FFA58}"/>
          </ac:cxnSpMkLst>
        </pc:cxnChg>
        <pc:cxnChg chg="del">
          <ac:chgData name="Karen Burnham" userId="28f910bd-ff61-43d4-b23a-bd8de96c2d6e" providerId="ADAL" clId="{6A07855E-DC3F-41CB-BDA0-4FB167B57E0F}" dt="2022-04-01T16:13:16.662" v="96" actId="478"/>
          <ac:cxnSpMkLst>
            <pc:docMk/>
            <pc:sldMk cId="2337417706" sldId="472"/>
            <ac:cxnSpMk id="31" creationId="{B7E9F8FC-69A2-44C2-A394-1EF48D3454EE}"/>
          </ac:cxnSpMkLst>
        </pc:cxnChg>
        <pc:cxnChg chg="del">
          <ac:chgData name="Karen Burnham" userId="28f910bd-ff61-43d4-b23a-bd8de96c2d6e" providerId="ADAL" clId="{6A07855E-DC3F-41CB-BDA0-4FB167B57E0F}" dt="2022-04-01T16:13:16.662" v="96" actId="478"/>
          <ac:cxnSpMkLst>
            <pc:docMk/>
            <pc:sldMk cId="2337417706" sldId="472"/>
            <ac:cxnSpMk id="32" creationId="{27EA0339-2290-482E-AF65-E34C7F328BBC}"/>
          </ac:cxnSpMkLst>
        </pc:cxnChg>
        <pc:cxnChg chg="del">
          <ac:chgData name="Karen Burnham" userId="28f910bd-ff61-43d4-b23a-bd8de96c2d6e" providerId="ADAL" clId="{6A07855E-DC3F-41CB-BDA0-4FB167B57E0F}" dt="2022-04-01T16:13:16.662" v="96" actId="478"/>
          <ac:cxnSpMkLst>
            <pc:docMk/>
            <pc:sldMk cId="2337417706" sldId="472"/>
            <ac:cxnSpMk id="33" creationId="{51C0EA6C-6FE1-4339-896C-F774B836A9BF}"/>
          </ac:cxnSpMkLst>
        </pc:cxnChg>
        <pc:cxnChg chg="del">
          <ac:chgData name="Karen Burnham" userId="28f910bd-ff61-43d4-b23a-bd8de96c2d6e" providerId="ADAL" clId="{6A07855E-DC3F-41CB-BDA0-4FB167B57E0F}" dt="2022-04-01T16:13:16.662" v="96" actId="478"/>
          <ac:cxnSpMkLst>
            <pc:docMk/>
            <pc:sldMk cId="2337417706" sldId="472"/>
            <ac:cxnSpMk id="34" creationId="{7F6BD98F-2EAF-4F18-89A3-D7DE453C4674}"/>
          </ac:cxnSpMkLst>
        </pc:cxn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35" creationId="{8780ECB7-1BA3-4712-AB14-107226B4B346}"/>
          </ac:cxnSpMkLst>
        </pc:cxnChg>
        <pc:cxnChg chg="del">
          <ac:chgData name="Karen Burnham" userId="28f910bd-ff61-43d4-b23a-bd8de96c2d6e" providerId="ADAL" clId="{6A07855E-DC3F-41CB-BDA0-4FB167B57E0F}" dt="2022-04-01T16:13:16.662" v="96" actId="478"/>
          <ac:cxnSpMkLst>
            <pc:docMk/>
            <pc:sldMk cId="2337417706" sldId="472"/>
            <ac:cxnSpMk id="36" creationId="{95D98C62-B258-48BA-8C21-2DF5C1915CD9}"/>
          </ac:cxnSpMkLst>
        </pc:cxnChg>
        <pc:cxnChg chg="del">
          <ac:chgData name="Karen Burnham" userId="28f910bd-ff61-43d4-b23a-bd8de96c2d6e" providerId="ADAL" clId="{6A07855E-DC3F-41CB-BDA0-4FB167B57E0F}" dt="2022-04-01T16:13:16.662" v="96" actId="478"/>
          <ac:cxnSpMkLst>
            <pc:docMk/>
            <pc:sldMk cId="2337417706" sldId="472"/>
            <ac:cxnSpMk id="37" creationId="{9823FE62-4456-4908-9593-BA5B33B5D205}"/>
          </ac:cxnSpMkLst>
        </pc:cxnChg>
        <pc:cxnChg chg="del">
          <ac:chgData name="Karen Burnham" userId="28f910bd-ff61-43d4-b23a-bd8de96c2d6e" providerId="ADAL" clId="{6A07855E-DC3F-41CB-BDA0-4FB167B57E0F}" dt="2022-04-01T16:13:16.662" v="96" actId="478"/>
          <ac:cxnSpMkLst>
            <pc:docMk/>
            <pc:sldMk cId="2337417706" sldId="472"/>
            <ac:cxnSpMk id="38" creationId="{CA092282-1A02-4A87-B40F-6E5269DD8050}"/>
          </ac:cxnSpMkLst>
        </pc:cxnChg>
        <pc:cxnChg chg="del">
          <ac:chgData name="Karen Burnham" userId="28f910bd-ff61-43d4-b23a-bd8de96c2d6e" providerId="ADAL" clId="{6A07855E-DC3F-41CB-BDA0-4FB167B57E0F}" dt="2022-04-01T16:13:16.662" v="96" actId="478"/>
          <ac:cxnSpMkLst>
            <pc:docMk/>
            <pc:sldMk cId="2337417706" sldId="472"/>
            <ac:cxnSpMk id="39" creationId="{645F2D11-CA33-4783-AE32-FD37AC04CCE3}"/>
          </ac:cxnSpMkLst>
        </pc:cxn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45" creationId="{95045DF5-675D-4A17-A7CC-79725374B9B5}"/>
          </ac:cxnSpMkLst>
        </pc:cxn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46" creationId="{99E4B4CE-6918-4872-8CD8-359BC2EDFFD9}"/>
          </ac:cxnSpMkLst>
        </pc:cxnChg>
        <pc:cxnChg chg="add mod">
          <ac:chgData name="Karen Burnham" userId="28f910bd-ff61-43d4-b23a-bd8de96c2d6e" providerId="ADAL" clId="{6A07855E-DC3F-41CB-BDA0-4FB167B57E0F}" dt="2022-04-01T16:13:23.029" v="124" actId="1037"/>
          <ac:cxnSpMkLst>
            <pc:docMk/>
            <pc:sldMk cId="2337417706" sldId="472"/>
            <ac:cxnSpMk id="47" creationId="{1840879C-A791-4441-8145-E777DC7B02CE}"/>
          </ac:cxnSpMkLst>
        </pc:cxnChg>
      </pc:sldChg>
      <pc:sldChg chg="modSp mod">
        <pc:chgData name="Karen Burnham" userId="28f910bd-ff61-43d4-b23a-bd8de96c2d6e" providerId="ADAL" clId="{6A07855E-DC3F-41CB-BDA0-4FB167B57E0F}" dt="2022-04-01T18:11:45.209" v="703" actId="207"/>
        <pc:sldMkLst>
          <pc:docMk/>
          <pc:sldMk cId="462485184" sldId="473"/>
        </pc:sldMkLst>
        <pc:spChg chg="mod">
          <ac:chgData name="Karen Burnham" userId="28f910bd-ff61-43d4-b23a-bd8de96c2d6e" providerId="ADAL" clId="{6A07855E-DC3F-41CB-BDA0-4FB167B57E0F}" dt="2022-04-01T18:11:22.187" v="700" actId="1076"/>
          <ac:spMkLst>
            <pc:docMk/>
            <pc:sldMk cId="462485184" sldId="473"/>
            <ac:spMk id="25" creationId="{797F97A0-0E02-476D-B69E-B23810A141EC}"/>
          </ac:spMkLst>
        </pc:spChg>
        <pc:spChg chg="mod">
          <ac:chgData name="Karen Burnham" userId="28f910bd-ff61-43d4-b23a-bd8de96c2d6e" providerId="ADAL" clId="{6A07855E-DC3F-41CB-BDA0-4FB167B57E0F}" dt="2022-04-01T18:11:25.181" v="701" actId="403"/>
          <ac:spMkLst>
            <pc:docMk/>
            <pc:sldMk cId="462485184" sldId="473"/>
            <ac:spMk id="35" creationId="{4D28F191-C927-4DB1-81AD-48C8243AECB8}"/>
          </ac:spMkLst>
        </pc:spChg>
        <pc:spChg chg="mod">
          <ac:chgData name="Karen Burnham" userId="28f910bd-ff61-43d4-b23a-bd8de96c2d6e" providerId="ADAL" clId="{6A07855E-DC3F-41CB-BDA0-4FB167B57E0F}" dt="2022-04-01T18:11:37.918" v="702" actId="207"/>
          <ac:spMkLst>
            <pc:docMk/>
            <pc:sldMk cId="462485184" sldId="473"/>
            <ac:spMk id="37" creationId="{EAF17A4E-80AA-42F9-AAA9-86FF6791D892}"/>
          </ac:spMkLst>
        </pc:spChg>
        <pc:spChg chg="mod">
          <ac:chgData name="Karen Burnham" userId="28f910bd-ff61-43d4-b23a-bd8de96c2d6e" providerId="ADAL" clId="{6A07855E-DC3F-41CB-BDA0-4FB167B57E0F}" dt="2022-04-01T18:11:45.209" v="703" actId="207"/>
          <ac:spMkLst>
            <pc:docMk/>
            <pc:sldMk cId="462485184" sldId="473"/>
            <ac:spMk id="47" creationId="{EC85C628-DD35-4289-8887-949400972807}"/>
          </ac:spMkLst>
        </pc:spChg>
      </pc:sldChg>
      <pc:sldChg chg="modSp mod">
        <pc:chgData name="Karen Burnham" userId="28f910bd-ff61-43d4-b23a-bd8de96c2d6e" providerId="ADAL" clId="{6A07855E-DC3F-41CB-BDA0-4FB167B57E0F}" dt="2022-04-01T18:12:09.312" v="709" actId="1035"/>
        <pc:sldMkLst>
          <pc:docMk/>
          <pc:sldMk cId="3107037709" sldId="474"/>
        </pc:sldMkLst>
        <pc:spChg chg="mod">
          <ac:chgData name="Karen Burnham" userId="28f910bd-ff61-43d4-b23a-bd8de96c2d6e" providerId="ADAL" clId="{6A07855E-DC3F-41CB-BDA0-4FB167B57E0F}" dt="2022-04-01T18:12:09.312" v="709" actId="1035"/>
          <ac:spMkLst>
            <pc:docMk/>
            <pc:sldMk cId="3107037709" sldId="474"/>
            <ac:spMk id="28" creationId="{B4E36BF9-87C3-40B5-8904-635E37D6A8E9}"/>
          </ac:spMkLst>
        </pc:spChg>
      </pc:sldChg>
      <pc:sldChg chg="addSp delSp modSp mod">
        <pc:chgData name="Karen Burnham" userId="28f910bd-ff61-43d4-b23a-bd8de96c2d6e" providerId="ADAL" clId="{6A07855E-DC3F-41CB-BDA0-4FB167B57E0F}" dt="2022-04-01T18:12:58.279" v="724" actId="1035"/>
        <pc:sldMkLst>
          <pc:docMk/>
          <pc:sldMk cId="96015670" sldId="501"/>
        </pc:sldMkLst>
        <pc:spChg chg="del">
          <ac:chgData name="Karen Burnham" userId="28f910bd-ff61-43d4-b23a-bd8de96c2d6e" providerId="ADAL" clId="{6A07855E-DC3F-41CB-BDA0-4FB167B57E0F}" dt="2022-04-01T18:12:29.910" v="713" actId="478"/>
          <ac:spMkLst>
            <pc:docMk/>
            <pc:sldMk cId="96015670" sldId="501"/>
            <ac:spMk id="3" creationId="{A82C53DA-DBC2-439E-A47B-27FDFF7411D5}"/>
          </ac:spMkLst>
        </pc:spChg>
        <pc:spChg chg="mod">
          <ac:chgData name="Karen Burnham" userId="28f910bd-ff61-43d4-b23a-bd8de96c2d6e" providerId="ADAL" clId="{6A07855E-DC3F-41CB-BDA0-4FB167B57E0F}" dt="2022-04-01T18:12:58.279" v="724" actId="1035"/>
          <ac:spMkLst>
            <pc:docMk/>
            <pc:sldMk cId="96015670" sldId="501"/>
            <ac:spMk id="4" creationId="{BCED60BD-E739-4697-8598-F0F9CC1CF9E4}"/>
          </ac:spMkLst>
        </pc:spChg>
        <pc:spChg chg="add del mod">
          <ac:chgData name="Karen Burnham" userId="28f910bd-ff61-43d4-b23a-bd8de96c2d6e" providerId="ADAL" clId="{6A07855E-DC3F-41CB-BDA0-4FB167B57E0F}" dt="2022-04-01T18:12:28.296" v="712"/>
          <ac:spMkLst>
            <pc:docMk/>
            <pc:sldMk cId="96015670" sldId="501"/>
            <ac:spMk id="6" creationId="{E1C63F68-0E53-428F-8E7F-523AF855803A}"/>
          </ac:spMkLst>
        </pc:spChg>
        <pc:spChg chg="add mod">
          <ac:chgData name="Karen Burnham" userId="28f910bd-ff61-43d4-b23a-bd8de96c2d6e" providerId="ADAL" clId="{6A07855E-DC3F-41CB-BDA0-4FB167B57E0F}" dt="2022-04-01T18:12:55.559" v="721" actId="1035"/>
          <ac:spMkLst>
            <pc:docMk/>
            <pc:sldMk cId="96015670" sldId="501"/>
            <ac:spMk id="7" creationId="{07B4DA35-0627-4371-818E-CBDD92B79393}"/>
          </ac:spMkLst>
        </pc:spChg>
      </pc:sldChg>
      <pc:sldChg chg="del">
        <pc:chgData name="Karen Burnham" userId="28f910bd-ff61-43d4-b23a-bd8de96c2d6e" providerId="ADAL" clId="{6A07855E-DC3F-41CB-BDA0-4FB167B57E0F}" dt="2022-04-01T15:50:49.507" v="91" actId="47"/>
        <pc:sldMkLst>
          <pc:docMk/>
          <pc:sldMk cId="898257466" sldId="503"/>
        </pc:sldMkLst>
      </pc:sldChg>
      <pc:sldChg chg="del">
        <pc:chgData name="Karen Burnham" userId="28f910bd-ff61-43d4-b23a-bd8de96c2d6e" providerId="ADAL" clId="{6A07855E-DC3F-41CB-BDA0-4FB167B57E0F}" dt="2022-04-01T15:50:58.734" v="93" actId="47"/>
        <pc:sldMkLst>
          <pc:docMk/>
          <pc:sldMk cId="514548020" sldId="504"/>
        </pc:sldMkLst>
      </pc:sldChg>
      <pc:sldChg chg="del">
        <pc:chgData name="Karen Burnham" userId="28f910bd-ff61-43d4-b23a-bd8de96c2d6e" providerId="ADAL" clId="{6A07855E-DC3F-41CB-BDA0-4FB167B57E0F}" dt="2022-04-01T15:50:59.789" v="94" actId="47"/>
        <pc:sldMkLst>
          <pc:docMk/>
          <pc:sldMk cId="1628043348" sldId="505"/>
        </pc:sldMkLst>
      </pc:sldChg>
      <pc:sldChg chg="del">
        <pc:chgData name="Karen Burnham" userId="28f910bd-ff61-43d4-b23a-bd8de96c2d6e" providerId="ADAL" clId="{6A07855E-DC3F-41CB-BDA0-4FB167B57E0F}" dt="2022-04-01T15:51:00.981" v="95" actId="47"/>
        <pc:sldMkLst>
          <pc:docMk/>
          <pc:sldMk cId="1538317655" sldId="506"/>
        </pc:sldMkLst>
      </pc:sldChg>
      <pc:sldChg chg="del">
        <pc:chgData name="Karen Burnham" userId="28f910bd-ff61-43d4-b23a-bd8de96c2d6e" providerId="ADAL" clId="{6A07855E-DC3F-41CB-BDA0-4FB167B57E0F}" dt="2022-04-01T15:50:50.227" v="92" actId="47"/>
        <pc:sldMkLst>
          <pc:docMk/>
          <pc:sldMk cId="2662148627" sldId="509"/>
        </pc:sldMkLst>
      </pc:sldChg>
      <pc:sldChg chg="modSp mod">
        <pc:chgData name="Karen Burnham" userId="28f910bd-ff61-43d4-b23a-bd8de96c2d6e" providerId="ADAL" clId="{6A07855E-DC3F-41CB-BDA0-4FB167B57E0F}" dt="2022-04-01T17:52:51.590" v="685" actId="1076"/>
        <pc:sldMkLst>
          <pc:docMk/>
          <pc:sldMk cId="2274144917" sldId="510"/>
        </pc:sldMkLst>
        <pc:spChg chg="mod">
          <ac:chgData name="Karen Burnham" userId="28f910bd-ff61-43d4-b23a-bd8de96c2d6e" providerId="ADAL" clId="{6A07855E-DC3F-41CB-BDA0-4FB167B57E0F}" dt="2022-04-01T17:52:45.533" v="684" actId="403"/>
          <ac:spMkLst>
            <pc:docMk/>
            <pc:sldMk cId="2274144917" sldId="510"/>
            <ac:spMk id="2" creationId="{7C888225-5379-4935-9E55-3AFDE0EB8405}"/>
          </ac:spMkLst>
        </pc:spChg>
        <pc:spChg chg="mod">
          <ac:chgData name="Karen Burnham" userId="28f910bd-ff61-43d4-b23a-bd8de96c2d6e" providerId="ADAL" clId="{6A07855E-DC3F-41CB-BDA0-4FB167B57E0F}" dt="2022-04-01T17:52:45.533" v="684" actId="403"/>
          <ac:spMkLst>
            <pc:docMk/>
            <pc:sldMk cId="2274144917" sldId="510"/>
            <ac:spMk id="10" creationId="{F2D47AB7-408A-4A1B-BD13-F8906BA8324C}"/>
          </ac:spMkLst>
        </pc:spChg>
        <pc:spChg chg="mod">
          <ac:chgData name="Karen Burnham" userId="28f910bd-ff61-43d4-b23a-bd8de96c2d6e" providerId="ADAL" clId="{6A07855E-DC3F-41CB-BDA0-4FB167B57E0F}" dt="2022-04-01T17:52:45.533" v="684" actId="403"/>
          <ac:spMkLst>
            <pc:docMk/>
            <pc:sldMk cId="2274144917" sldId="510"/>
            <ac:spMk id="11" creationId="{DE1A1E6B-F1E5-440A-A622-27E1D4077C28}"/>
          </ac:spMkLst>
        </pc:spChg>
        <pc:spChg chg="mod">
          <ac:chgData name="Karen Burnham" userId="28f910bd-ff61-43d4-b23a-bd8de96c2d6e" providerId="ADAL" clId="{6A07855E-DC3F-41CB-BDA0-4FB167B57E0F}" dt="2022-04-01T17:52:51.590" v="685" actId="1076"/>
          <ac:spMkLst>
            <pc:docMk/>
            <pc:sldMk cId="2274144917" sldId="510"/>
            <ac:spMk id="15" creationId="{4DB65B58-AB55-4D9F-80DD-CF6A41B9D366}"/>
          </ac:spMkLst>
        </pc:spChg>
      </pc:sldChg>
      <pc:sldChg chg="addSp delSp modSp new mod">
        <pc:chgData name="Karen Burnham" userId="28f910bd-ff61-43d4-b23a-bd8de96c2d6e" providerId="ADAL" clId="{6A07855E-DC3F-41CB-BDA0-4FB167B57E0F}" dt="2022-04-01T17:53:37.775" v="697" actId="1076"/>
        <pc:sldMkLst>
          <pc:docMk/>
          <pc:sldMk cId="1444453722" sldId="511"/>
        </pc:sldMkLst>
        <pc:spChg chg="mod">
          <ac:chgData name="Karen Burnham" userId="28f910bd-ff61-43d4-b23a-bd8de96c2d6e" providerId="ADAL" clId="{6A07855E-DC3F-41CB-BDA0-4FB167B57E0F}" dt="2022-04-01T17:22:41.626" v="180" actId="20577"/>
          <ac:spMkLst>
            <pc:docMk/>
            <pc:sldMk cId="1444453722" sldId="511"/>
            <ac:spMk id="2" creationId="{A386E198-0EDD-416D-9977-DD854978AE52}"/>
          </ac:spMkLst>
        </pc:spChg>
        <pc:spChg chg="del">
          <ac:chgData name="Karen Burnham" userId="28f910bd-ff61-43d4-b23a-bd8de96c2d6e" providerId="ADAL" clId="{6A07855E-DC3F-41CB-BDA0-4FB167B57E0F}" dt="2022-04-01T17:22:44.195" v="181" actId="478"/>
          <ac:spMkLst>
            <pc:docMk/>
            <pc:sldMk cId="1444453722" sldId="511"/>
            <ac:spMk id="3" creationId="{470D59B2-6ED5-426E-B7E2-39941538B57E}"/>
          </ac:spMkLst>
        </pc:spChg>
        <pc:spChg chg="add mod">
          <ac:chgData name="Karen Burnham" userId="28f910bd-ff61-43d4-b23a-bd8de96c2d6e" providerId="ADAL" clId="{6A07855E-DC3F-41CB-BDA0-4FB167B57E0F}" dt="2022-04-01T17:53:22.285" v="693" actId="403"/>
          <ac:spMkLst>
            <pc:docMk/>
            <pc:sldMk cId="1444453722" sldId="511"/>
            <ac:spMk id="5" creationId="{69EC9BDD-FCAE-467A-A276-DCEADBF44C33}"/>
          </ac:spMkLst>
        </pc:spChg>
        <pc:spChg chg="add mod">
          <ac:chgData name="Karen Burnham" userId="28f910bd-ff61-43d4-b23a-bd8de96c2d6e" providerId="ADAL" clId="{6A07855E-DC3F-41CB-BDA0-4FB167B57E0F}" dt="2022-04-01T17:22:55.037" v="188" actId="1035"/>
          <ac:spMkLst>
            <pc:docMk/>
            <pc:sldMk cId="1444453722" sldId="511"/>
            <ac:spMk id="6" creationId="{E393AE9F-0E85-4A9D-9770-B2822351574E}"/>
          </ac:spMkLst>
        </pc:spChg>
        <pc:spChg chg="add mod">
          <ac:chgData name="Karen Burnham" userId="28f910bd-ff61-43d4-b23a-bd8de96c2d6e" providerId="ADAL" clId="{6A07855E-DC3F-41CB-BDA0-4FB167B57E0F}" dt="2022-04-01T17:22:55.037" v="188" actId="1035"/>
          <ac:spMkLst>
            <pc:docMk/>
            <pc:sldMk cId="1444453722" sldId="511"/>
            <ac:spMk id="7" creationId="{04647CF8-42CC-425F-83BB-141F1F109A69}"/>
          </ac:spMkLst>
        </pc:spChg>
        <pc:spChg chg="add mod">
          <ac:chgData name="Karen Burnham" userId="28f910bd-ff61-43d4-b23a-bd8de96c2d6e" providerId="ADAL" clId="{6A07855E-DC3F-41CB-BDA0-4FB167B57E0F}" dt="2022-04-01T17:53:29.786" v="695" actId="403"/>
          <ac:spMkLst>
            <pc:docMk/>
            <pc:sldMk cId="1444453722" sldId="511"/>
            <ac:spMk id="8" creationId="{A2F47831-7442-4DA9-B5B0-500BDCB697DF}"/>
          </ac:spMkLst>
        </pc:spChg>
        <pc:spChg chg="add mod">
          <ac:chgData name="Karen Burnham" userId="28f910bd-ff61-43d4-b23a-bd8de96c2d6e" providerId="ADAL" clId="{6A07855E-DC3F-41CB-BDA0-4FB167B57E0F}" dt="2022-04-01T17:53:37.775" v="697" actId="1076"/>
          <ac:spMkLst>
            <pc:docMk/>
            <pc:sldMk cId="1444453722" sldId="511"/>
            <ac:spMk id="9" creationId="{E015ED1E-9833-410A-941C-60F120E184FC}"/>
          </ac:spMkLst>
        </pc:spChg>
        <pc:spChg chg="add mod">
          <ac:chgData name="Karen Burnham" userId="28f910bd-ff61-43d4-b23a-bd8de96c2d6e" providerId="ADAL" clId="{6A07855E-DC3F-41CB-BDA0-4FB167B57E0F}" dt="2022-04-01T17:23:10.280" v="196" actId="1035"/>
          <ac:spMkLst>
            <pc:docMk/>
            <pc:sldMk cId="1444453722" sldId="511"/>
            <ac:spMk id="10" creationId="{1D3CD51D-7983-47AD-98A7-83E56025BA94}"/>
          </ac:spMkLst>
        </pc:spChg>
        <pc:spChg chg="add mod">
          <ac:chgData name="Karen Burnham" userId="28f910bd-ff61-43d4-b23a-bd8de96c2d6e" providerId="ADAL" clId="{6A07855E-DC3F-41CB-BDA0-4FB167B57E0F}" dt="2022-04-01T17:23:10.280" v="196" actId="1035"/>
          <ac:spMkLst>
            <pc:docMk/>
            <pc:sldMk cId="1444453722" sldId="511"/>
            <ac:spMk id="11" creationId="{BD816C6B-E879-4209-ADA4-BED4C4C181CA}"/>
          </ac:spMkLst>
        </pc:spChg>
        <pc:spChg chg="add mod">
          <ac:chgData name="Karen Burnham" userId="28f910bd-ff61-43d4-b23a-bd8de96c2d6e" providerId="ADAL" clId="{6A07855E-DC3F-41CB-BDA0-4FB167B57E0F}" dt="2022-04-01T17:23:10.280" v="196" actId="1035"/>
          <ac:spMkLst>
            <pc:docMk/>
            <pc:sldMk cId="1444453722" sldId="511"/>
            <ac:spMk id="12" creationId="{6504A54C-B2CF-4813-9CF1-CE9DC034DF8A}"/>
          </ac:spMkLst>
        </pc:spChg>
        <pc:spChg chg="add mod">
          <ac:chgData name="Karen Burnham" userId="28f910bd-ff61-43d4-b23a-bd8de96c2d6e" providerId="ADAL" clId="{6A07855E-DC3F-41CB-BDA0-4FB167B57E0F}" dt="2022-04-01T17:23:27.235" v="206" actId="1036"/>
          <ac:spMkLst>
            <pc:docMk/>
            <pc:sldMk cId="1444453722" sldId="511"/>
            <ac:spMk id="15" creationId="{A01EFEE0-51DA-413C-BBB7-755667028722}"/>
          </ac:spMkLst>
        </pc:spChg>
        <pc:spChg chg="add mod">
          <ac:chgData name="Karen Burnham" userId="28f910bd-ff61-43d4-b23a-bd8de96c2d6e" providerId="ADAL" clId="{6A07855E-DC3F-41CB-BDA0-4FB167B57E0F}" dt="2022-04-01T17:23:27.235" v="206" actId="1036"/>
          <ac:spMkLst>
            <pc:docMk/>
            <pc:sldMk cId="1444453722" sldId="511"/>
            <ac:spMk id="16" creationId="{A29EC633-9032-404C-8ED0-A1F00230D2D1}"/>
          </ac:spMkLst>
        </pc:spChg>
        <pc:cxnChg chg="add mod">
          <ac:chgData name="Karen Burnham" userId="28f910bd-ff61-43d4-b23a-bd8de96c2d6e" providerId="ADAL" clId="{6A07855E-DC3F-41CB-BDA0-4FB167B57E0F}" dt="2022-04-01T17:23:10.280" v="196" actId="1035"/>
          <ac:cxnSpMkLst>
            <pc:docMk/>
            <pc:sldMk cId="1444453722" sldId="511"/>
            <ac:cxnSpMk id="13" creationId="{F0419EC8-B50E-4B3B-9824-853397320F38}"/>
          </ac:cxnSpMkLst>
        </pc:cxnChg>
        <pc:cxnChg chg="add mod">
          <ac:chgData name="Karen Burnham" userId="28f910bd-ff61-43d4-b23a-bd8de96c2d6e" providerId="ADAL" clId="{6A07855E-DC3F-41CB-BDA0-4FB167B57E0F}" dt="2022-04-01T17:23:10.280" v="196" actId="1035"/>
          <ac:cxnSpMkLst>
            <pc:docMk/>
            <pc:sldMk cId="1444453722" sldId="511"/>
            <ac:cxnSpMk id="14" creationId="{9DC0AD14-921E-4ABB-9D7A-CBC51713EACE}"/>
          </ac:cxnSpMkLst>
        </pc:cxnChg>
      </pc:sldChg>
      <pc:sldChg chg="addSp delSp modSp new mod">
        <pc:chgData name="Karen Burnham" userId="28f910bd-ff61-43d4-b23a-bd8de96c2d6e" providerId="ADAL" clId="{6A07855E-DC3F-41CB-BDA0-4FB167B57E0F}" dt="2022-04-01T17:24:36.280" v="308" actId="1076"/>
        <pc:sldMkLst>
          <pc:docMk/>
          <pc:sldMk cId="2018637735" sldId="512"/>
        </pc:sldMkLst>
        <pc:spChg chg="mod">
          <ac:chgData name="Karen Burnham" userId="28f910bd-ff61-43d4-b23a-bd8de96c2d6e" providerId="ADAL" clId="{6A07855E-DC3F-41CB-BDA0-4FB167B57E0F}" dt="2022-04-01T17:23:52.881" v="227" actId="20577"/>
          <ac:spMkLst>
            <pc:docMk/>
            <pc:sldMk cId="2018637735" sldId="512"/>
            <ac:spMk id="2" creationId="{9E685885-ED4C-4FE4-959A-8F1B98EAC202}"/>
          </ac:spMkLst>
        </pc:spChg>
        <pc:spChg chg="del">
          <ac:chgData name="Karen Burnham" userId="28f910bd-ff61-43d4-b23a-bd8de96c2d6e" providerId="ADAL" clId="{6A07855E-DC3F-41CB-BDA0-4FB167B57E0F}" dt="2022-04-01T17:23:45.714" v="207" actId="478"/>
          <ac:spMkLst>
            <pc:docMk/>
            <pc:sldMk cId="2018637735" sldId="512"/>
            <ac:spMk id="3" creationId="{DEB6C215-AFAD-464E-BB03-A91F78084AB6}"/>
          </ac:spMkLst>
        </pc:spChg>
        <pc:spChg chg="add mod">
          <ac:chgData name="Karen Burnham" userId="28f910bd-ff61-43d4-b23a-bd8de96c2d6e" providerId="ADAL" clId="{6A07855E-DC3F-41CB-BDA0-4FB167B57E0F}" dt="2022-04-01T17:23:59.514" v="232" actId="1035"/>
          <ac:spMkLst>
            <pc:docMk/>
            <pc:sldMk cId="2018637735" sldId="512"/>
            <ac:spMk id="5" creationId="{083D1DFB-B0DF-40F0-9CF9-469C6BADAB46}"/>
          </ac:spMkLst>
        </pc:spChg>
        <pc:spChg chg="add mod">
          <ac:chgData name="Karen Burnham" userId="28f910bd-ff61-43d4-b23a-bd8de96c2d6e" providerId="ADAL" clId="{6A07855E-DC3F-41CB-BDA0-4FB167B57E0F}" dt="2022-04-01T17:24:36.280" v="308" actId="1076"/>
          <ac:spMkLst>
            <pc:docMk/>
            <pc:sldMk cId="2018637735" sldId="512"/>
            <ac:spMk id="7" creationId="{B25E3CB5-185C-4163-A24E-6BD98621752F}"/>
          </ac:spMkLst>
        </pc:spChg>
        <pc:spChg chg="add mod">
          <ac:chgData name="Karen Burnham" userId="28f910bd-ff61-43d4-b23a-bd8de96c2d6e" providerId="ADAL" clId="{6A07855E-DC3F-41CB-BDA0-4FB167B57E0F}" dt="2022-04-01T17:24:14.121" v="284" actId="1036"/>
          <ac:spMkLst>
            <pc:docMk/>
            <pc:sldMk cId="2018637735" sldId="512"/>
            <ac:spMk id="8" creationId="{351E5DED-7546-47AA-A31C-B3BF27872676}"/>
          </ac:spMkLst>
        </pc:spChg>
        <pc:spChg chg="add mod">
          <ac:chgData name="Karen Burnham" userId="28f910bd-ff61-43d4-b23a-bd8de96c2d6e" providerId="ADAL" clId="{6A07855E-DC3F-41CB-BDA0-4FB167B57E0F}" dt="2022-04-01T17:24:33.912" v="307" actId="1076"/>
          <ac:spMkLst>
            <pc:docMk/>
            <pc:sldMk cId="2018637735" sldId="512"/>
            <ac:spMk id="10" creationId="{5F3C7AA2-5397-4C07-B45E-38A4ED61A44E}"/>
          </ac:spMkLst>
        </pc:spChg>
        <pc:picChg chg="add mod">
          <ac:chgData name="Karen Burnham" userId="28f910bd-ff61-43d4-b23a-bd8de96c2d6e" providerId="ADAL" clId="{6A07855E-DC3F-41CB-BDA0-4FB167B57E0F}" dt="2022-04-01T17:24:04.614" v="255" actId="1038"/>
          <ac:picMkLst>
            <pc:docMk/>
            <pc:sldMk cId="2018637735" sldId="512"/>
            <ac:picMk id="6" creationId="{BD92E02A-46B3-480D-9FE7-F25C6BF81FB5}"/>
          </ac:picMkLst>
        </pc:picChg>
        <pc:picChg chg="add mod">
          <ac:chgData name="Karen Burnham" userId="28f910bd-ff61-43d4-b23a-bd8de96c2d6e" providerId="ADAL" clId="{6A07855E-DC3F-41CB-BDA0-4FB167B57E0F}" dt="2022-04-01T17:24:07.762" v="268" actId="1037"/>
          <ac:picMkLst>
            <pc:docMk/>
            <pc:sldMk cId="2018637735" sldId="512"/>
            <ac:picMk id="9" creationId="{8120B2FE-968F-4427-A521-32AC849480AF}"/>
          </ac:picMkLst>
        </pc:picChg>
      </pc:sldChg>
      <pc:sldChg chg="addSp delSp modSp new mod">
        <pc:chgData name="Karen Burnham" userId="28f910bd-ff61-43d4-b23a-bd8de96c2d6e" providerId="ADAL" clId="{6A07855E-DC3F-41CB-BDA0-4FB167B57E0F}" dt="2022-04-01T18:11:07.974" v="698" actId="403"/>
        <pc:sldMkLst>
          <pc:docMk/>
          <pc:sldMk cId="2537277982" sldId="513"/>
        </pc:sldMkLst>
        <pc:spChg chg="mod">
          <ac:chgData name="Karen Burnham" userId="28f910bd-ff61-43d4-b23a-bd8de96c2d6e" providerId="ADAL" clId="{6A07855E-DC3F-41CB-BDA0-4FB167B57E0F}" dt="2022-04-01T17:30:14.072" v="435" actId="20577"/>
          <ac:spMkLst>
            <pc:docMk/>
            <pc:sldMk cId="2537277982" sldId="513"/>
            <ac:spMk id="2" creationId="{334CE8C7-4F1A-41B1-A18F-3D1A14975F5A}"/>
          </ac:spMkLst>
        </pc:spChg>
        <pc:spChg chg="del">
          <ac:chgData name="Karen Burnham" userId="28f910bd-ff61-43d4-b23a-bd8de96c2d6e" providerId="ADAL" clId="{6A07855E-DC3F-41CB-BDA0-4FB167B57E0F}" dt="2022-04-01T17:29:00.228" v="377" actId="478"/>
          <ac:spMkLst>
            <pc:docMk/>
            <pc:sldMk cId="2537277982" sldId="513"/>
            <ac:spMk id="3" creationId="{1CA07382-F185-403D-B3B3-81CA0B16A0B1}"/>
          </ac:spMkLst>
        </pc:spChg>
        <pc:spChg chg="add mod">
          <ac:chgData name="Karen Burnham" userId="28f910bd-ff61-43d4-b23a-bd8de96c2d6e" providerId="ADAL" clId="{6A07855E-DC3F-41CB-BDA0-4FB167B57E0F}" dt="2022-04-01T18:11:07.974" v="698" actId="403"/>
          <ac:spMkLst>
            <pc:docMk/>
            <pc:sldMk cId="2537277982" sldId="513"/>
            <ac:spMk id="7" creationId="{1C2D84D7-77BD-45B3-BA2B-301EC90A94BA}"/>
          </ac:spMkLst>
        </pc:spChg>
        <pc:picChg chg="add mod">
          <ac:chgData name="Karen Burnham" userId="28f910bd-ff61-43d4-b23a-bd8de96c2d6e" providerId="ADAL" clId="{6A07855E-DC3F-41CB-BDA0-4FB167B57E0F}" dt="2022-04-01T17:29:29.501" v="386" actId="1076"/>
          <ac:picMkLst>
            <pc:docMk/>
            <pc:sldMk cId="2537277982" sldId="513"/>
            <ac:picMk id="5" creationId="{37C2763A-B956-4E86-B4AC-EF7B363D549B}"/>
          </ac:picMkLst>
        </pc:picChg>
        <pc:picChg chg="add mod">
          <ac:chgData name="Karen Burnham" userId="28f910bd-ff61-43d4-b23a-bd8de96c2d6e" providerId="ADAL" clId="{6A07855E-DC3F-41CB-BDA0-4FB167B57E0F}" dt="2022-04-01T17:29:34.589" v="388" actId="14100"/>
          <ac:picMkLst>
            <pc:docMk/>
            <pc:sldMk cId="2537277982" sldId="513"/>
            <ac:picMk id="6" creationId="{2AF0ED9F-6BB6-47D6-9A1E-474716B1E2DA}"/>
          </ac:picMkLst>
        </pc:picChg>
      </pc:sldChg>
      <pc:sldChg chg="addSp delSp modSp new mod">
        <pc:chgData name="Karen Burnham" userId="28f910bd-ff61-43d4-b23a-bd8de96c2d6e" providerId="ADAL" clId="{6A07855E-DC3F-41CB-BDA0-4FB167B57E0F}" dt="2022-11-11T22:02:24.927" v="796" actId="14100"/>
        <pc:sldMkLst>
          <pc:docMk/>
          <pc:sldMk cId="630142437" sldId="514"/>
        </pc:sldMkLst>
        <pc:spChg chg="mod">
          <ac:chgData name="Karen Burnham" userId="28f910bd-ff61-43d4-b23a-bd8de96c2d6e" providerId="ADAL" clId="{6A07855E-DC3F-41CB-BDA0-4FB167B57E0F}" dt="2022-04-01T17:26:13.768" v="337" actId="20577"/>
          <ac:spMkLst>
            <pc:docMk/>
            <pc:sldMk cId="630142437" sldId="514"/>
            <ac:spMk id="2" creationId="{CFA09007-A717-4401-B51F-852E0C1F9DB1}"/>
          </ac:spMkLst>
        </pc:spChg>
        <pc:spChg chg="add mod">
          <ac:chgData name="Karen Burnham" userId="28f910bd-ff61-43d4-b23a-bd8de96c2d6e" providerId="ADAL" clId="{6A07855E-DC3F-41CB-BDA0-4FB167B57E0F}" dt="2022-11-11T22:02:09.559" v="791" actId="1076"/>
          <ac:spMkLst>
            <pc:docMk/>
            <pc:sldMk cId="630142437" sldId="514"/>
            <ac:spMk id="3" creationId="{686D91DD-F5C1-56B0-95C0-58784D0E5DC0}"/>
          </ac:spMkLst>
        </pc:spChg>
        <pc:spChg chg="del">
          <ac:chgData name="Karen Burnham" userId="28f910bd-ff61-43d4-b23a-bd8de96c2d6e" providerId="ADAL" clId="{6A07855E-DC3F-41CB-BDA0-4FB167B57E0F}" dt="2022-04-01T17:26:16.087" v="338" actId="478"/>
          <ac:spMkLst>
            <pc:docMk/>
            <pc:sldMk cId="630142437" sldId="514"/>
            <ac:spMk id="3" creationId="{9C188250-AE60-48F5-82C8-697637EA9702}"/>
          </ac:spMkLst>
        </pc:spChg>
        <pc:picChg chg="add mod">
          <ac:chgData name="Karen Burnham" userId="28f910bd-ff61-43d4-b23a-bd8de96c2d6e" providerId="ADAL" clId="{6A07855E-DC3F-41CB-BDA0-4FB167B57E0F}" dt="2022-04-01T17:26:28.305" v="344" actId="1076"/>
          <ac:picMkLst>
            <pc:docMk/>
            <pc:sldMk cId="630142437" sldId="514"/>
            <ac:picMk id="5" creationId="{324A29AA-C587-49C5-9317-8BC6944EED65}"/>
          </ac:picMkLst>
        </pc:picChg>
        <pc:cxnChg chg="add mod">
          <ac:chgData name="Karen Burnham" userId="28f910bd-ff61-43d4-b23a-bd8de96c2d6e" providerId="ADAL" clId="{6A07855E-DC3F-41CB-BDA0-4FB167B57E0F}" dt="2022-11-11T22:02:20.288" v="794" actId="14100"/>
          <ac:cxnSpMkLst>
            <pc:docMk/>
            <pc:sldMk cId="630142437" sldId="514"/>
            <ac:cxnSpMk id="7" creationId="{ABB731AF-9C19-48DE-A6AC-B5D1D7AEE1AC}"/>
          </ac:cxnSpMkLst>
        </pc:cxnChg>
        <pc:cxnChg chg="add mod">
          <ac:chgData name="Karen Burnham" userId="28f910bd-ff61-43d4-b23a-bd8de96c2d6e" providerId="ADAL" clId="{6A07855E-DC3F-41CB-BDA0-4FB167B57E0F}" dt="2022-11-11T22:02:22.527" v="795" actId="14100"/>
          <ac:cxnSpMkLst>
            <pc:docMk/>
            <pc:sldMk cId="630142437" sldId="514"/>
            <ac:cxnSpMk id="8" creationId="{CA6090CB-7705-487F-9E47-C1CA568C3C6B}"/>
          </ac:cxnSpMkLst>
        </pc:cxnChg>
        <pc:cxnChg chg="add mod">
          <ac:chgData name="Karen Burnham" userId="28f910bd-ff61-43d4-b23a-bd8de96c2d6e" providerId="ADAL" clId="{6A07855E-DC3F-41CB-BDA0-4FB167B57E0F}" dt="2022-11-11T22:02:24.927" v="796" actId="14100"/>
          <ac:cxnSpMkLst>
            <pc:docMk/>
            <pc:sldMk cId="630142437" sldId="514"/>
            <ac:cxnSpMk id="9" creationId="{EFAB8A2F-539D-47D6-845F-A07015FCA9CC}"/>
          </ac:cxnSpMkLst>
        </pc:cxnChg>
        <pc:cxnChg chg="add del mod">
          <ac:chgData name="Karen Burnham" userId="28f910bd-ff61-43d4-b23a-bd8de96c2d6e" providerId="ADAL" clId="{6A07855E-DC3F-41CB-BDA0-4FB167B57E0F}" dt="2022-04-01T17:26:59.423" v="357" actId="478"/>
          <ac:cxnSpMkLst>
            <pc:docMk/>
            <pc:sldMk cId="630142437" sldId="514"/>
            <ac:cxnSpMk id="10" creationId="{6B258DC7-4B37-47A8-8B5F-3C892A969E91}"/>
          </ac:cxnSpMkLst>
        </pc:cxnChg>
      </pc:sldChg>
      <pc:sldChg chg="addSp delSp modSp new mod">
        <pc:chgData name="Karen Burnham" userId="28f910bd-ff61-43d4-b23a-bd8de96c2d6e" providerId="ADAL" clId="{6A07855E-DC3F-41CB-BDA0-4FB167B57E0F}" dt="2022-04-01T17:31:00.267" v="493" actId="1035"/>
        <pc:sldMkLst>
          <pc:docMk/>
          <pc:sldMk cId="1881199565" sldId="515"/>
        </pc:sldMkLst>
        <pc:spChg chg="mod">
          <ac:chgData name="Karen Burnham" userId="28f910bd-ff61-43d4-b23a-bd8de96c2d6e" providerId="ADAL" clId="{6A07855E-DC3F-41CB-BDA0-4FB167B57E0F}" dt="2022-04-01T17:30:25.947" v="478" actId="20577"/>
          <ac:spMkLst>
            <pc:docMk/>
            <pc:sldMk cId="1881199565" sldId="515"/>
            <ac:spMk id="2" creationId="{353CBE41-6452-47AD-889B-840AB816BB09}"/>
          </ac:spMkLst>
        </pc:spChg>
        <pc:spChg chg="del">
          <ac:chgData name="Karen Burnham" userId="28f910bd-ff61-43d4-b23a-bd8de96c2d6e" providerId="ADAL" clId="{6A07855E-DC3F-41CB-BDA0-4FB167B57E0F}" dt="2022-04-01T17:30:29.538" v="479" actId="478"/>
          <ac:spMkLst>
            <pc:docMk/>
            <pc:sldMk cId="1881199565" sldId="515"/>
            <ac:spMk id="3" creationId="{40D692FE-8EAC-43A3-8676-6CA8B740C370}"/>
          </ac:spMkLst>
        </pc:spChg>
        <pc:spChg chg="add del mod">
          <ac:chgData name="Karen Burnham" userId="28f910bd-ff61-43d4-b23a-bd8de96c2d6e" providerId="ADAL" clId="{6A07855E-DC3F-41CB-BDA0-4FB167B57E0F}" dt="2022-04-01T17:30:50.755" v="489" actId="478"/>
          <ac:spMkLst>
            <pc:docMk/>
            <pc:sldMk cId="1881199565" sldId="515"/>
            <ac:spMk id="5" creationId="{D02FF32A-EEF5-40A2-9DA5-4AB08F1A57C7}"/>
          </ac:spMkLst>
        </pc:spChg>
        <pc:spChg chg="add mod">
          <ac:chgData name="Karen Burnham" userId="28f910bd-ff61-43d4-b23a-bd8de96c2d6e" providerId="ADAL" clId="{6A07855E-DC3F-41CB-BDA0-4FB167B57E0F}" dt="2022-04-01T17:31:00.267" v="493" actId="1035"/>
          <ac:spMkLst>
            <pc:docMk/>
            <pc:sldMk cId="1881199565" sldId="515"/>
            <ac:spMk id="7" creationId="{F2838374-CBCF-45B7-99AE-31E712622EAB}"/>
          </ac:spMkLst>
        </pc:spChg>
        <pc:spChg chg="add mod">
          <ac:chgData name="Karen Burnham" userId="28f910bd-ff61-43d4-b23a-bd8de96c2d6e" providerId="ADAL" clId="{6A07855E-DC3F-41CB-BDA0-4FB167B57E0F}" dt="2022-04-01T17:31:00.267" v="493" actId="1035"/>
          <ac:spMkLst>
            <pc:docMk/>
            <pc:sldMk cId="1881199565" sldId="515"/>
            <ac:spMk id="8" creationId="{ED395B69-DD61-42FE-AC49-58C5BE012366}"/>
          </ac:spMkLst>
        </pc:spChg>
        <pc:picChg chg="add mod">
          <ac:chgData name="Karen Burnham" userId="28f910bd-ff61-43d4-b23a-bd8de96c2d6e" providerId="ADAL" clId="{6A07855E-DC3F-41CB-BDA0-4FB167B57E0F}" dt="2022-04-01T17:31:00.267" v="493" actId="1035"/>
          <ac:picMkLst>
            <pc:docMk/>
            <pc:sldMk cId="1881199565" sldId="515"/>
            <ac:picMk id="6" creationId="{1667B4CD-A2F0-4A1D-A87B-24CC9F6EA8D4}"/>
          </ac:picMkLst>
        </pc:picChg>
      </pc:sldChg>
      <pc:sldChg chg="addSp delSp modSp new mod">
        <pc:chgData name="Karen Burnham" userId="28f910bd-ff61-43d4-b23a-bd8de96c2d6e" providerId="ADAL" clId="{6A07855E-DC3F-41CB-BDA0-4FB167B57E0F}" dt="2022-04-01T17:37:16.885" v="525" actId="1076"/>
        <pc:sldMkLst>
          <pc:docMk/>
          <pc:sldMk cId="926951230" sldId="516"/>
        </pc:sldMkLst>
        <pc:spChg chg="mod">
          <ac:chgData name="Karen Burnham" userId="28f910bd-ff61-43d4-b23a-bd8de96c2d6e" providerId="ADAL" clId="{6A07855E-DC3F-41CB-BDA0-4FB167B57E0F}" dt="2022-04-01T17:34:28.807" v="508" actId="20577"/>
          <ac:spMkLst>
            <pc:docMk/>
            <pc:sldMk cId="926951230" sldId="516"/>
            <ac:spMk id="2" creationId="{CDC20D12-4EB4-4CF8-B6B9-93241C4CF58B}"/>
          </ac:spMkLst>
        </pc:spChg>
        <pc:spChg chg="del">
          <ac:chgData name="Karen Burnham" userId="28f910bd-ff61-43d4-b23a-bd8de96c2d6e" providerId="ADAL" clId="{6A07855E-DC3F-41CB-BDA0-4FB167B57E0F}" dt="2022-04-01T17:34:30.742" v="509" actId="478"/>
          <ac:spMkLst>
            <pc:docMk/>
            <pc:sldMk cId="926951230" sldId="516"/>
            <ac:spMk id="3" creationId="{F5DDE91B-F423-4418-9282-8565B5F43AC2}"/>
          </ac:spMkLst>
        </pc:spChg>
        <pc:spChg chg="add mod">
          <ac:chgData name="Karen Burnham" userId="28f910bd-ff61-43d4-b23a-bd8de96c2d6e" providerId="ADAL" clId="{6A07855E-DC3F-41CB-BDA0-4FB167B57E0F}" dt="2022-04-01T17:34:52.864" v="514" actId="1076"/>
          <ac:spMkLst>
            <pc:docMk/>
            <pc:sldMk cId="926951230" sldId="516"/>
            <ac:spMk id="6" creationId="{F21D16C0-F5ED-41D6-97FC-4B6DF9B78F38}"/>
          </ac:spMkLst>
        </pc:spChg>
        <pc:spChg chg="add mod">
          <ac:chgData name="Karen Burnham" userId="28f910bd-ff61-43d4-b23a-bd8de96c2d6e" providerId="ADAL" clId="{6A07855E-DC3F-41CB-BDA0-4FB167B57E0F}" dt="2022-04-01T17:35:33.487" v="523" actId="1076"/>
          <ac:spMkLst>
            <pc:docMk/>
            <pc:sldMk cId="926951230" sldId="516"/>
            <ac:spMk id="8" creationId="{736B9990-7D91-4EE7-B88F-4A0235734FAF}"/>
          </ac:spMkLst>
        </pc:spChg>
        <pc:spChg chg="add mod">
          <ac:chgData name="Karen Burnham" userId="28f910bd-ff61-43d4-b23a-bd8de96c2d6e" providerId="ADAL" clId="{6A07855E-DC3F-41CB-BDA0-4FB167B57E0F}" dt="2022-04-01T17:37:16.885" v="525" actId="1076"/>
          <ac:spMkLst>
            <pc:docMk/>
            <pc:sldMk cId="926951230" sldId="516"/>
            <ac:spMk id="9" creationId="{37FF3D07-0071-446B-BCA8-2011C9E9C075}"/>
          </ac:spMkLst>
        </pc:spChg>
        <pc:picChg chg="add mod">
          <ac:chgData name="Karen Burnham" userId="28f910bd-ff61-43d4-b23a-bd8de96c2d6e" providerId="ADAL" clId="{6A07855E-DC3F-41CB-BDA0-4FB167B57E0F}" dt="2022-04-01T17:34:48.415" v="513" actId="1076"/>
          <ac:picMkLst>
            <pc:docMk/>
            <pc:sldMk cId="926951230" sldId="516"/>
            <ac:picMk id="5" creationId="{DA38935D-4051-425F-A072-8EFC98FDDF8C}"/>
          </ac:picMkLst>
        </pc:picChg>
        <pc:picChg chg="add mod">
          <ac:chgData name="Karen Burnham" userId="28f910bd-ff61-43d4-b23a-bd8de96c2d6e" providerId="ADAL" clId="{6A07855E-DC3F-41CB-BDA0-4FB167B57E0F}" dt="2022-04-01T17:35:25.056" v="520" actId="1076"/>
          <ac:picMkLst>
            <pc:docMk/>
            <pc:sldMk cId="926951230" sldId="516"/>
            <ac:picMk id="7" creationId="{601A5519-A63B-441E-94EE-36719B396770}"/>
          </ac:picMkLst>
        </pc:picChg>
      </pc:sldChg>
      <pc:sldChg chg="addSp delSp modSp new mod">
        <pc:chgData name="Karen Burnham" userId="28f910bd-ff61-43d4-b23a-bd8de96c2d6e" providerId="ADAL" clId="{6A07855E-DC3F-41CB-BDA0-4FB167B57E0F}" dt="2022-10-19T23:58:38.573" v="769" actId="1076"/>
        <pc:sldMkLst>
          <pc:docMk/>
          <pc:sldMk cId="266730437" sldId="517"/>
        </pc:sldMkLst>
        <pc:spChg chg="mod">
          <ac:chgData name="Karen Burnham" userId="28f910bd-ff61-43d4-b23a-bd8de96c2d6e" providerId="ADAL" clId="{6A07855E-DC3F-41CB-BDA0-4FB167B57E0F}" dt="2022-10-19T23:58:06.855" v="763" actId="1076"/>
          <ac:spMkLst>
            <pc:docMk/>
            <pc:sldMk cId="266730437" sldId="517"/>
            <ac:spMk id="3" creationId="{F94E64BE-A9C4-9C22-C4E0-C6CB94472F79}"/>
          </ac:spMkLst>
        </pc:spChg>
        <pc:spChg chg="del">
          <ac:chgData name="Karen Burnham" userId="28f910bd-ff61-43d4-b23a-bd8de96c2d6e" providerId="ADAL" clId="{6A07855E-DC3F-41CB-BDA0-4FB167B57E0F}" dt="2022-10-19T23:57:16.515" v="735" actId="478"/>
          <ac:spMkLst>
            <pc:docMk/>
            <pc:sldMk cId="266730437" sldId="517"/>
            <ac:spMk id="4" creationId="{23639AC5-FC57-E30C-39FF-1F990B59AEA7}"/>
          </ac:spMkLst>
        </pc:spChg>
        <pc:spChg chg="add mod">
          <ac:chgData name="Karen Burnham" userId="28f910bd-ff61-43d4-b23a-bd8de96c2d6e" providerId="ADAL" clId="{6A07855E-DC3F-41CB-BDA0-4FB167B57E0F}" dt="2022-10-19T23:58:33.386" v="768" actId="14100"/>
          <ac:spMkLst>
            <pc:docMk/>
            <pc:sldMk cId="266730437" sldId="517"/>
            <ac:spMk id="7" creationId="{68F04927-0518-25A9-8E04-E4B9B7B99DD6}"/>
          </ac:spMkLst>
        </pc:spChg>
        <pc:picChg chg="add mod">
          <ac:chgData name="Karen Burnham" userId="28f910bd-ff61-43d4-b23a-bd8de96c2d6e" providerId="ADAL" clId="{6A07855E-DC3F-41CB-BDA0-4FB167B57E0F}" dt="2022-10-19T23:58:38.573" v="769" actId="1076"/>
          <ac:picMkLst>
            <pc:docMk/>
            <pc:sldMk cId="266730437" sldId="517"/>
            <ac:picMk id="5" creationId="{8E7216E3-6267-78DF-713E-50B9C8A4ED4E}"/>
          </ac:picMkLst>
        </pc:picChg>
        <pc:picChg chg="add mod">
          <ac:chgData name="Karen Burnham" userId="28f910bd-ff61-43d4-b23a-bd8de96c2d6e" providerId="ADAL" clId="{6A07855E-DC3F-41CB-BDA0-4FB167B57E0F}" dt="2022-10-19T23:58:26.424" v="766" actId="1076"/>
          <ac:picMkLst>
            <pc:docMk/>
            <pc:sldMk cId="266730437" sldId="517"/>
            <ac:picMk id="6" creationId="{186E2663-164E-2B6C-C611-AB044FD4D2F2}"/>
          </ac:picMkLst>
        </pc:picChg>
      </pc:sldChg>
      <pc:sldChg chg="modSp add mod">
        <pc:chgData name="Karen Burnham" userId="28f910bd-ff61-43d4-b23a-bd8de96c2d6e" providerId="ADAL" clId="{6A07855E-DC3F-41CB-BDA0-4FB167B57E0F}" dt="2022-11-11T22:04:44.515" v="1399" actId="20577"/>
        <pc:sldMkLst>
          <pc:docMk/>
          <pc:sldMk cId="892496279" sldId="518"/>
        </pc:sldMkLst>
        <pc:spChg chg="mod">
          <ac:chgData name="Karen Burnham" userId="28f910bd-ff61-43d4-b23a-bd8de96c2d6e" providerId="ADAL" clId="{6A07855E-DC3F-41CB-BDA0-4FB167B57E0F}" dt="2022-11-11T22:03:02.452" v="877" actId="1076"/>
          <ac:spMkLst>
            <pc:docMk/>
            <pc:sldMk cId="892496279" sldId="518"/>
            <ac:spMk id="4" creationId="{BCED60BD-E739-4697-8598-F0F9CC1CF9E4}"/>
          </ac:spMkLst>
        </pc:spChg>
        <pc:spChg chg="mod">
          <ac:chgData name="Karen Burnham" userId="28f910bd-ff61-43d4-b23a-bd8de96c2d6e" providerId="ADAL" clId="{6A07855E-DC3F-41CB-BDA0-4FB167B57E0F}" dt="2022-11-11T22:04:44.515" v="1399" actId="20577"/>
          <ac:spMkLst>
            <pc:docMk/>
            <pc:sldMk cId="892496279" sldId="518"/>
            <ac:spMk id="7" creationId="{07B4DA35-0627-4371-818E-CBDD92B79393}"/>
          </ac:spMkLst>
        </pc:spChg>
        <pc:spChg chg="mod">
          <ac:chgData name="Karen Burnham" userId="28f910bd-ff61-43d4-b23a-bd8de96c2d6e" providerId="ADAL" clId="{6A07855E-DC3F-41CB-BDA0-4FB167B57E0F}" dt="2022-11-11T22:02:39.876" v="823" actId="20577"/>
          <ac:spMkLst>
            <pc:docMk/>
            <pc:sldMk cId="892496279" sldId="518"/>
            <ac:spMk id="9" creationId="{AF26C12B-94EF-4744-B503-C40F92A9F229}"/>
          </ac:spMkLst>
        </pc:spChg>
      </pc:sldChg>
      <pc:sldMasterChg chg="addSp delSp modSp mod">
        <pc:chgData name="Karen Burnham" userId="28f910bd-ff61-43d4-b23a-bd8de96c2d6e" providerId="ADAL" clId="{6A07855E-DC3F-41CB-BDA0-4FB167B57E0F}" dt="2022-04-01T16:26:26.047" v="143" actId="208"/>
        <pc:sldMasterMkLst>
          <pc:docMk/>
          <pc:sldMasterMk cId="1291537134" sldId="2147483660"/>
        </pc:sldMasterMkLst>
        <pc:spChg chg="del">
          <ac:chgData name="Karen Burnham" userId="28f910bd-ff61-43d4-b23a-bd8de96c2d6e" providerId="ADAL" clId="{6A07855E-DC3F-41CB-BDA0-4FB167B57E0F}" dt="2022-04-01T16:23:45.490" v="125" actId="478"/>
          <ac:spMkLst>
            <pc:docMk/>
            <pc:sldMasterMk cId="1291537134" sldId="2147483660"/>
            <ac:spMk id="9" creationId="{632B5A07-032A-4E6E-B9E8-CBFC920EF0B7}"/>
          </ac:spMkLst>
        </pc:spChg>
        <pc:spChg chg="add mod">
          <ac:chgData name="Karen Burnham" userId="28f910bd-ff61-43d4-b23a-bd8de96c2d6e" providerId="ADAL" clId="{6A07855E-DC3F-41CB-BDA0-4FB167B57E0F}" dt="2022-04-01T16:25:22.442" v="135" actId="208"/>
          <ac:spMkLst>
            <pc:docMk/>
            <pc:sldMasterMk cId="1291537134" sldId="2147483660"/>
            <ac:spMk id="12" creationId="{7B09FFF2-89E7-4AB4-80FB-8B0EF406B1BB}"/>
          </ac:spMkLst>
        </pc:spChg>
        <pc:spChg chg="add mod">
          <ac:chgData name="Karen Burnham" userId="28f910bd-ff61-43d4-b23a-bd8de96c2d6e" providerId="ADAL" clId="{6A07855E-DC3F-41CB-BDA0-4FB167B57E0F}" dt="2022-04-01T16:26:26.047" v="143" actId="208"/>
          <ac:spMkLst>
            <pc:docMk/>
            <pc:sldMasterMk cId="1291537134" sldId="2147483660"/>
            <ac:spMk id="13" creationId="{09E2F9C0-0683-428B-8168-730CB0D7E7C8}"/>
          </ac:spMkLst>
        </pc:spChg>
        <pc:grpChg chg="del">
          <ac:chgData name="Karen Burnham" userId="28f910bd-ff61-43d4-b23a-bd8de96c2d6e" providerId="ADAL" clId="{6A07855E-DC3F-41CB-BDA0-4FB167B57E0F}" dt="2022-04-01T16:23:55.985" v="126" actId="478"/>
          <ac:grpSpMkLst>
            <pc:docMk/>
            <pc:sldMasterMk cId="1291537134" sldId="2147483660"/>
            <ac:grpSpMk id="7" creationId="{B357B0D4-493F-4CE6-BD6D-FF0C82A4FC0E}"/>
          </ac:grpSpMkLst>
        </pc:grpChg>
        <pc:picChg chg="add mod ord">
          <ac:chgData name="Karen Burnham" userId="28f910bd-ff61-43d4-b23a-bd8de96c2d6e" providerId="ADAL" clId="{6A07855E-DC3F-41CB-BDA0-4FB167B57E0F}" dt="2022-04-01T16:25:49.034" v="140" actId="1076"/>
          <ac:picMkLst>
            <pc:docMk/>
            <pc:sldMasterMk cId="1291537134" sldId="2147483660"/>
            <ac:picMk id="11" creationId="{07C63E8D-4C71-458E-89E4-CDDF36A4E0DD}"/>
          </ac:picMkLst>
        </pc:picChg>
      </pc:sldMasterChg>
    </pc:docChg>
  </pc:docChgLst>
  <pc:docChgLst>
    <pc:chgData name="Guest User" userId="S::urn:spo:anon#17f7bc7c2a13acdea52234987f29221618332bd16e884701b69a6c985b9f5178::" providerId="AD" clId="Web-{5BB857DD-1837-43CB-BA2E-765935C25625}"/>
    <pc:docChg chg="sldOrd">
      <pc:chgData name="Guest User" userId="S::urn:spo:anon#17f7bc7c2a13acdea52234987f29221618332bd16e884701b69a6c985b9f5178::" providerId="AD" clId="Web-{5BB857DD-1837-43CB-BA2E-765935C25625}" dt="2023-11-27T18:14:09.012" v="1"/>
      <pc:docMkLst>
        <pc:docMk/>
      </pc:docMkLst>
      <pc:sldChg chg="ord">
        <pc:chgData name="Guest User" userId="S::urn:spo:anon#17f7bc7c2a13acdea52234987f29221618332bd16e884701b69a6c985b9f5178::" providerId="AD" clId="Web-{5BB857DD-1837-43CB-BA2E-765935C25625}" dt="2023-11-27T18:09:01.345" v="0"/>
        <pc:sldMkLst>
          <pc:docMk/>
          <pc:sldMk cId="3230610444" sldId="508"/>
        </pc:sldMkLst>
      </pc:sldChg>
      <pc:sldChg chg="ord">
        <pc:chgData name="Guest User" userId="S::urn:spo:anon#17f7bc7c2a13acdea52234987f29221618332bd16e884701b69a6c985b9f5178::" providerId="AD" clId="Web-{5BB857DD-1837-43CB-BA2E-765935C25625}" dt="2023-11-27T18:14:09.012" v="1"/>
        <pc:sldMkLst>
          <pc:docMk/>
          <pc:sldMk cId="3365765421" sldId="515"/>
        </pc:sldMkLst>
      </pc:sldChg>
    </pc:docChg>
  </pc:docChgLst>
  <pc:docChgLst>
    <pc:chgData name="Guest User" userId="S::urn:spo:anon#17f7bc7c2a13acdea52234987f29221618332bd16e884701b69a6c985b9f5178::" providerId="AD" clId="Web-{3B4E7CBE-A190-478D-8F35-7F3D3DA29F68}"/>
    <pc:docChg chg="sldOrd">
      <pc:chgData name="Guest User" userId="S::urn:spo:anon#17f7bc7c2a13acdea52234987f29221618332bd16e884701b69a6c985b9f5178::" providerId="AD" clId="Web-{3B4E7CBE-A190-478D-8F35-7F3D3DA29F68}" dt="2023-10-05T14:11:45.373" v="0"/>
      <pc:docMkLst>
        <pc:docMk/>
      </pc:docMkLst>
      <pc:sldChg chg="ord">
        <pc:chgData name="Guest User" userId="S::urn:spo:anon#17f7bc7c2a13acdea52234987f29221618332bd16e884701b69a6c985b9f5178::" providerId="AD" clId="Web-{3B4E7CBE-A190-478D-8F35-7F3D3DA29F68}" dt="2023-10-05T14:11:45.373" v="0"/>
        <pc:sldMkLst>
          <pc:docMk/>
          <pc:sldMk cId="2336887459" sldId="513"/>
        </pc:sldMkLst>
      </pc:sldChg>
    </pc:docChg>
  </pc:docChgLst>
  <pc:docChgLst>
    <pc:chgData name="Karen Burnham" userId="28f910bd-ff61-43d4-b23a-bd8de96c2d6e" providerId="ADAL" clId="{618EC2B3-89CB-48AC-B7B3-7D69CFC26933}"/>
    <pc:docChg chg="custSel modSld">
      <pc:chgData name="Karen Burnham" userId="28f910bd-ff61-43d4-b23a-bd8de96c2d6e" providerId="ADAL" clId="{618EC2B3-89CB-48AC-B7B3-7D69CFC26933}" dt="2023-12-28T19:19:29.873" v="0" actId="313"/>
      <pc:docMkLst>
        <pc:docMk/>
      </pc:docMkLst>
      <pc:sldChg chg="modSp mod">
        <pc:chgData name="Karen Burnham" userId="28f910bd-ff61-43d4-b23a-bd8de96c2d6e" providerId="ADAL" clId="{618EC2B3-89CB-48AC-B7B3-7D69CFC26933}" dt="2023-12-28T19:19:29.873" v="0" actId="313"/>
        <pc:sldMkLst>
          <pc:docMk/>
          <pc:sldMk cId="3404761333" sldId="268"/>
        </pc:sldMkLst>
        <pc:spChg chg="mod">
          <ac:chgData name="Karen Burnham" userId="28f910bd-ff61-43d4-b23a-bd8de96c2d6e" providerId="ADAL" clId="{618EC2B3-89CB-48AC-B7B3-7D69CFC26933}" dt="2023-12-28T19:19:29.873" v="0" actId="313"/>
          <ac:spMkLst>
            <pc:docMk/>
            <pc:sldMk cId="3404761333" sldId="268"/>
            <ac:spMk id="11" creationId="{E1E20F68-A73A-4242-A33D-80078E5D09CF}"/>
          </ac:spMkLst>
        </pc:spChg>
      </pc:sldChg>
    </pc:docChg>
  </pc:docChgLst>
  <pc:docChgLst>
    <pc:chgData name="Karen Burnham" userId="28f910bd-ff61-43d4-b23a-bd8de96c2d6e" providerId="ADAL" clId="{BB897F0E-1EF2-4AFA-AB7E-F6789C345B86}"/>
    <pc:docChg chg="undo custSel addSld delSld modSld sldOrd">
      <pc:chgData name="Karen Burnham" userId="28f910bd-ff61-43d4-b23a-bd8de96c2d6e" providerId="ADAL" clId="{BB897F0E-1EF2-4AFA-AB7E-F6789C345B86}" dt="2022-03-29T20:55:43.442" v="3138" actId="47"/>
      <pc:docMkLst>
        <pc:docMk/>
      </pc:docMkLst>
      <pc:sldChg chg="addSp delSp modSp mod">
        <pc:chgData name="Karen Burnham" userId="28f910bd-ff61-43d4-b23a-bd8de96c2d6e" providerId="ADAL" clId="{BB897F0E-1EF2-4AFA-AB7E-F6789C345B86}" dt="2022-03-29T20:45:32.729" v="3126" actId="1035"/>
        <pc:sldMkLst>
          <pc:docMk/>
          <pc:sldMk cId="934191755" sldId="256"/>
        </pc:sldMkLst>
        <pc:spChg chg="mod">
          <ac:chgData name="Karen Burnham" userId="28f910bd-ff61-43d4-b23a-bd8de96c2d6e" providerId="ADAL" clId="{BB897F0E-1EF2-4AFA-AB7E-F6789C345B86}" dt="2022-03-29T20:45:32.729" v="3126" actId="1035"/>
          <ac:spMkLst>
            <pc:docMk/>
            <pc:sldMk cId="934191755" sldId="256"/>
            <ac:spMk id="2" creationId="{A871F5CA-7A12-4000-AC40-3557E5862BF6}"/>
          </ac:spMkLst>
        </pc:spChg>
        <pc:spChg chg="mod">
          <ac:chgData name="Karen Burnham" userId="28f910bd-ff61-43d4-b23a-bd8de96c2d6e" providerId="ADAL" clId="{BB897F0E-1EF2-4AFA-AB7E-F6789C345B86}" dt="2022-03-29T20:45:32.729" v="3126" actId="1035"/>
          <ac:spMkLst>
            <pc:docMk/>
            <pc:sldMk cId="934191755" sldId="256"/>
            <ac:spMk id="3" creationId="{A3BD4C5D-9196-4404-9C2E-D84813CC1DB2}"/>
          </ac:spMkLst>
        </pc:spChg>
        <pc:spChg chg="add mod">
          <ac:chgData name="Karen Burnham" userId="28f910bd-ff61-43d4-b23a-bd8de96c2d6e" providerId="ADAL" clId="{BB897F0E-1EF2-4AFA-AB7E-F6789C345B86}" dt="2022-03-29T20:45:27.037" v="3107" actId="571"/>
          <ac:spMkLst>
            <pc:docMk/>
            <pc:sldMk cId="934191755" sldId="256"/>
            <ac:spMk id="8" creationId="{E226EE6B-CCB1-46E8-9B4B-B49F20AEBDAC}"/>
          </ac:spMkLst>
        </pc:spChg>
        <pc:spChg chg="add mod">
          <ac:chgData name="Karen Burnham" userId="28f910bd-ff61-43d4-b23a-bd8de96c2d6e" providerId="ADAL" clId="{BB897F0E-1EF2-4AFA-AB7E-F6789C345B86}" dt="2022-03-29T20:45:27.037" v="3107" actId="571"/>
          <ac:spMkLst>
            <pc:docMk/>
            <pc:sldMk cId="934191755" sldId="256"/>
            <ac:spMk id="9" creationId="{C1DF4F07-CBCA-43FD-8DEF-D138B4FF84EB}"/>
          </ac:spMkLst>
        </pc:spChg>
        <pc:picChg chg="add del mod">
          <ac:chgData name="Karen Burnham" userId="28f910bd-ff61-43d4-b23a-bd8de96c2d6e" providerId="ADAL" clId="{BB897F0E-1EF2-4AFA-AB7E-F6789C345B86}" dt="2022-03-29T20:43:34.297" v="3081" actId="478"/>
          <ac:picMkLst>
            <pc:docMk/>
            <pc:sldMk cId="934191755" sldId="256"/>
            <ac:picMk id="5" creationId="{CE734558-946C-4004-A126-A41F98720665}"/>
          </ac:picMkLst>
        </pc:picChg>
        <pc:picChg chg="add mod">
          <ac:chgData name="Karen Burnham" userId="28f910bd-ff61-43d4-b23a-bd8de96c2d6e" providerId="ADAL" clId="{BB897F0E-1EF2-4AFA-AB7E-F6789C345B86}" dt="2022-03-29T20:45:01.611" v="3090" actId="1076"/>
          <ac:picMkLst>
            <pc:docMk/>
            <pc:sldMk cId="934191755" sldId="256"/>
            <ac:picMk id="6" creationId="{8BA5882F-183D-4D72-875E-75413F5D27A8}"/>
          </ac:picMkLst>
        </pc:picChg>
        <pc:picChg chg="add mod">
          <ac:chgData name="Karen Burnham" userId="28f910bd-ff61-43d4-b23a-bd8de96c2d6e" providerId="ADAL" clId="{BB897F0E-1EF2-4AFA-AB7E-F6789C345B86}" dt="2022-03-29T20:45:08.372" v="3094" actId="1038"/>
          <ac:picMkLst>
            <pc:docMk/>
            <pc:sldMk cId="934191755" sldId="256"/>
            <ac:picMk id="1026" creationId="{C7DB1314-A8E7-4DA6-AA73-7FBF658ED992}"/>
          </ac:picMkLst>
        </pc:picChg>
      </pc:sldChg>
      <pc:sldChg chg="del">
        <pc:chgData name="Karen Burnham" userId="28f910bd-ff61-43d4-b23a-bd8de96c2d6e" providerId="ADAL" clId="{BB897F0E-1EF2-4AFA-AB7E-F6789C345B86}" dt="2022-02-27T19:58:27.358" v="66" actId="47"/>
        <pc:sldMkLst>
          <pc:docMk/>
          <pc:sldMk cId="3940896528" sldId="257"/>
        </pc:sldMkLst>
      </pc:sldChg>
      <pc:sldChg chg="del">
        <pc:chgData name="Karen Burnham" userId="28f910bd-ff61-43d4-b23a-bd8de96c2d6e" providerId="ADAL" clId="{BB897F0E-1EF2-4AFA-AB7E-F6789C345B86}" dt="2022-02-27T19:58:27.797" v="67" actId="47"/>
        <pc:sldMkLst>
          <pc:docMk/>
          <pc:sldMk cId="1298332023" sldId="258"/>
        </pc:sldMkLst>
      </pc:sldChg>
      <pc:sldChg chg="del">
        <pc:chgData name="Karen Burnham" userId="28f910bd-ff61-43d4-b23a-bd8de96c2d6e" providerId="ADAL" clId="{BB897F0E-1EF2-4AFA-AB7E-F6789C345B86}" dt="2022-02-27T19:58:28.061" v="68" actId="47"/>
        <pc:sldMkLst>
          <pc:docMk/>
          <pc:sldMk cId="2517472743" sldId="259"/>
        </pc:sldMkLst>
      </pc:sldChg>
      <pc:sldChg chg="del">
        <pc:chgData name="Karen Burnham" userId="28f910bd-ff61-43d4-b23a-bd8de96c2d6e" providerId="ADAL" clId="{BB897F0E-1EF2-4AFA-AB7E-F6789C345B86}" dt="2022-02-27T19:58:29.937" v="75" actId="47"/>
        <pc:sldMkLst>
          <pc:docMk/>
          <pc:sldMk cId="2383848203" sldId="260"/>
        </pc:sldMkLst>
      </pc:sldChg>
      <pc:sldChg chg="del">
        <pc:chgData name="Karen Burnham" userId="28f910bd-ff61-43d4-b23a-bd8de96c2d6e" providerId="ADAL" clId="{BB897F0E-1EF2-4AFA-AB7E-F6789C345B86}" dt="2022-02-27T19:58:28.644" v="71" actId="47"/>
        <pc:sldMkLst>
          <pc:docMk/>
          <pc:sldMk cId="3242264736" sldId="261"/>
        </pc:sldMkLst>
      </pc:sldChg>
      <pc:sldChg chg="del">
        <pc:chgData name="Karen Burnham" userId="28f910bd-ff61-43d4-b23a-bd8de96c2d6e" providerId="ADAL" clId="{BB897F0E-1EF2-4AFA-AB7E-F6789C345B86}" dt="2022-02-27T19:58:28.296" v="69" actId="47"/>
        <pc:sldMkLst>
          <pc:docMk/>
          <pc:sldMk cId="1598499094" sldId="262"/>
        </pc:sldMkLst>
      </pc:sldChg>
      <pc:sldChg chg="del">
        <pc:chgData name="Karen Burnham" userId="28f910bd-ff61-43d4-b23a-bd8de96c2d6e" providerId="ADAL" clId="{BB897F0E-1EF2-4AFA-AB7E-F6789C345B86}" dt="2022-02-27T19:58:28.465" v="70" actId="47"/>
        <pc:sldMkLst>
          <pc:docMk/>
          <pc:sldMk cId="450725888" sldId="263"/>
        </pc:sldMkLst>
      </pc:sldChg>
      <pc:sldChg chg="del">
        <pc:chgData name="Karen Burnham" userId="28f910bd-ff61-43d4-b23a-bd8de96c2d6e" providerId="ADAL" clId="{BB897F0E-1EF2-4AFA-AB7E-F6789C345B86}" dt="2022-02-27T19:58:30.378" v="76" actId="47"/>
        <pc:sldMkLst>
          <pc:docMk/>
          <pc:sldMk cId="1684437815" sldId="264"/>
        </pc:sldMkLst>
      </pc:sldChg>
      <pc:sldChg chg="del">
        <pc:chgData name="Karen Burnham" userId="28f910bd-ff61-43d4-b23a-bd8de96c2d6e" providerId="ADAL" clId="{BB897F0E-1EF2-4AFA-AB7E-F6789C345B86}" dt="2022-02-27T19:58:28.941" v="72" actId="47"/>
        <pc:sldMkLst>
          <pc:docMk/>
          <pc:sldMk cId="3262258277" sldId="265"/>
        </pc:sldMkLst>
      </pc:sldChg>
      <pc:sldChg chg="del">
        <pc:chgData name="Karen Burnham" userId="28f910bd-ff61-43d4-b23a-bd8de96c2d6e" providerId="ADAL" clId="{BB897F0E-1EF2-4AFA-AB7E-F6789C345B86}" dt="2022-02-27T19:58:29.278" v="73" actId="47"/>
        <pc:sldMkLst>
          <pc:docMk/>
          <pc:sldMk cId="367508404" sldId="266"/>
        </pc:sldMkLst>
      </pc:sldChg>
      <pc:sldChg chg="addSp delSp modSp mod">
        <pc:chgData name="Karen Burnham" userId="28f910bd-ff61-43d4-b23a-bd8de96c2d6e" providerId="ADAL" clId="{BB897F0E-1EF2-4AFA-AB7E-F6789C345B86}" dt="2022-02-27T21:57:47.991" v="115" actId="1035"/>
        <pc:sldMkLst>
          <pc:docMk/>
          <pc:sldMk cId="2012719416" sldId="267"/>
        </pc:sldMkLst>
        <pc:spChg chg="mod">
          <ac:chgData name="Karen Burnham" userId="28f910bd-ff61-43d4-b23a-bd8de96c2d6e" providerId="ADAL" clId="{BB897F0E-1EF2-4AFA-AB7E-F6789C345B86}" dt="2022-02-27T21:57:36.804" v="105" actId="20577"/>
          <ac:spMkLst>
            <pc:docMk/>
            <pc:sldMk cId="2012719416" sldId="267"/>
            <ac:spMk id="3" creationId="{5D4E386E-EE0C-4ED9-8C16-663F99BA6F71}"/>
          </ac:spMkLst>
        </pc:spChg>
        <pc:spChg chg="del">
          <ac:chgData name="Karen Burnham" userId="28f910bd-ff61-43d4-b23a-bd8de96c2d6e" providerId="ADAL" clId="{BB897F0E-1EF2-4AFA-AB7E-F6789C345B86}" dt="2022-02-27T21:57:40.309" v="106" actId="478"/>
          <ac:spMkLst>
            <pc:docMk/>
            <pc:sldMk cId="2012719416" sldId="267"/>
            <ac:spMk id="4" creationId="{9F6D5278-9067-46E0-A0F5-941D9393BC5B}"/>
          </ac:spMkLst>
        </pc:spChg>
        <pc:spChg chg="add del mod">
          <ac:chgData name="Karen Burnham" userId="28f910bd-ff61-43d4-b23a-bd8de96c2d6e" providerId="ADAL" clId="{BB897F0E-1EF2-4AFA-AB7E-F6789C345B86}" dt="2022-02-27T21:57:42.415" v="107" actId="478"/>
          <ac:spMkLst>
            <pc:docMk/>
            <pc:sldMk cId="2012719416" sldId="267"/>
            <ac:spMk id="6" creationId="{14BC471C-5A41-4B2C-8004-7E8688454378}"/>
          </ac:spMkLst>
        </pc:spChg>
        <pc:spChg chg="add mod">
          <ac:chgData name="Karen Burnham" userId="28f910bd-ff61-43d4-b23a-bd8de96c2d6e" providerId="ADAL" clId="{BB897F0E-1EF2-4AFA-AB7E-F6789C345B86}" dt="2022-02-27T21:57:47.991" v="115" actId="1035"/>
          <ac:spMkLst>
            <pc:docMk/>
            <pc:sldMk cId="2012719416" sldId="267"/>
            <ac:spMk id="7" creationId="{42D8BD87-9679-479C-9900-FFB2EB172699}"/>
          </ac:spMkLst>
        </pc:spChg>
        <pc:picChg chg="add mod">
          <ac:chgData name="Karen Burnham" userId="28f910bd-ff61-43d4-b23a-bd8de96c2d6e" providerId="ADAL" clId="{BB897F0E-1EF2-4AFA-AB7E-F6789C345B86}" dt="2022-02-27T21:57:47.991" v="115" actId="1035"/>
          <ac:picMkLst>
            <pc:docMk/>
            <pc:sldMk cId="2012719416" sldId="267"/>
            <ac:picMk id="8" creationId="{E7B590F1-7649-495B-9B79-9B1B217E29EE}"/>
          </ac:picMkLst>
        </pc:picChg>
        <pc:picChg chg="add mod">
          <ac:chgData name="Karen Burnham" userId="28f910bd-ff61-43d4-b23a-bd8de96c2d6e" providerId="ADAL" clId="{BB897F0E-1EF2-4AFA-AB7E-F6789C345B86}" dt="2022-02-27T21:57:47.991" v="115" actId="1035"/>
          <ac:picMkLst>
            <pc:docMk/>
            <pc:sldMk cId="2012719416" sldId="267"/>
            <ac:picMk id="9" creationId="{B6A91C30-D3CD-4243-A025-395CC1250FEF}"/>
          </ac:picMkLst>
        </pc:picChg>
        <pc:picChg chg="add mod">
          <ac:chgData name="Karen Burnham" userId="28f910bd-ff61-43d4-b23a-bd8de96c2d6e" providerId="ADAL" clId="{BB897F0E-1EF2-4AFA-AB7E-F6789C345B86}" dt="2022-02-27T21:57:47.991" v="115" actId="1035"/>
          <ac:picMkLst>
            <pc:docMk/>
            <pc:sldMk cId="2012719416" sldId="267"/>
            <ac:picMk id="10" creationId="{E77C2A31-80A6-4C63-A20E-F31ABED8617C}"/>
          </ac:picMkLst>
        </pc:picChg>
      </pc:sldChg>
      <pc:sldChg chg="del">
        <pc:chgData name="Karen Burnham" userId="28f910bd-ff61-43d4-b23a-bd8de96c2d6e" providerId="ADAL" clId="{BB897F0E-1EF2-4AFA-AB7E-F6789C345B86}" dt="2022-02-27T19:58:29.527" v="74" actId="47"/>
        <pc:sldMkLst>
          <pc:docMk/>
          <pc:sldMk cId="2768133362" sldId="268"/>
        </pc:sldMkLst>
      </pc:sldChg>
      <pc:sldChg chg="addSp delSp modSp add mod">
        <pc:chgData name="Karen Burnham" userId="28f910bd-ff61-43d4-b23a-bd8de96c2d6e" providerId="ADAL" clId="{BB897F0E-1EF2-4AFA-AB7E-F6789C345B86}" dt="2022-02-27T21:58:13.359" v="132" actId="1036"/>
        <pc:sldMkLst>
          <pc:docMk/>
          <pc:sldMk cId="3404761333" sldId="268"/>
        </pc:sldMkLst>
        <pc:spChg chg="del">
          <ac:chgData name="Karen Burnham" userId="28f910bd-ff61-43d4-b23a-bd8de96c2d6e" providerId="ADAL" clId="{BB897F0E-1EF2-4AFA-AB7E-F6789C345B86}" dt="2022-02-27T21:58:10.283" v="117" actId="478"/>
          <ac:spMkLst>
            <pc:docMk/>
            <pc:sldMk cId="3404761333" sldId="268"/>
            <ac:spMk id="7" creationId="{42D8BD87-9679-479C-9900-FFB2EB172699}"/>
          </ac:spMkLst>
        </pc:spChg>
        <pc:spChg chg="add mod">
          <ac:chgData name="Karen Burnham" userId="28f910bd-ff61-43d4-b23a-bd8de96c2d6e" providerId="ADAL" clId="{BB897F0E-1EF2-4AFA-AB7E-F6789C345B86}" dt="2022-02-27T21:58:13.359" v="132" actId="1036"/>
          <ac:spMkLst>
            <pc:docMk/>
            <pc:sldMk cId="3404761333" sldId="268"/>
            <ac:spMk id="11" creationId="{E1E20F68-A73A-4242-A33D-80078E5D09CF}"/>
          </ac:spMkLst>
        </pc:spChg>
      </pc:sldChg>
      <pc:sldChg chg="addSp delSp modSp new mod ord">
        <pc:chgData name="Karen Burnham" userId="28f910bd-ff61-43d4-b23a-bd8de96c2d6e" providerId="ADAL" clId="{BB897F0E-1EF2-4AFA-AB7E-F6789C345B86}" dt="2022-03-29T14:32:40.719" v="3021"/>
        <pc:sldMkLst>
          <pc:docMk/>
          <pc:sldMk cId="1949977932" sldId="269"/>
        </pc:sldMkLst>
        <pc:spChg chg="mod">
          <ac:chgData name="Karen Burnham" userId="28f910bd-ff61-43d4-b23a-bd8de96c2d6e" providerId="ADAL" clId="{BB897F0E-1EF2-4AFA-AB7E-F6789C345B86}" dt="2022-02-27T21:58:52.352" v="142" actId="20577"/>
          <ac:spMkLst>
            <pc:docMk/>
            <pc:sldMk cId="1949977932" sldId="269"/>
            <ac:spMk id="3" creationId="{10250902-9C60-4E48-A5A1-6611843D6901}"/>
          </ac:spMkLst>
        </pc:spChg>
        <pc:spChg chg="del">
          <ac:chgData name="Karen Burnham" userId="28f910bd-ff61-43d4-b23a-bd8de96c2d6e" providerId="ADAL" clId="{BB897F0E-1EF2-4AFA-AB7E-F6789C345B86}" dt="2022-02-27T21:58:49.048" v="134" actId="478"/>
          <ac:spMkLst>
            <pc:docMk/>
            <pc:sldMk cId="1949977932" sldId="269"/>
            <ac:spMk id="4" creationId="{68E711C3-FEA5-4938-A098-8DCED4F965CE}"/>
          </ac:spMkLst>
        </pc:spChg>
        <pc:spChg chg="add mod">
          <ac:chgData name="Karen Burnham" userId="28f910bd-ff61-43d4-b23a-bd8de96c2d6e" providerId="ADAL" clId="{BB897F0E-1EF2-4AFA-AB7E-F6789C345B86}" dt="2022-02-27T21:59:01.505" v="151" actId="20577"/>
          <ac:spMkLst>
            <pc:docMk/>
            <pc:sldMk cId="1949977932" sldId="269"/>
            <ac:spMk id="5" creationId="{531BF084-9795-479A-AEE3-79AAE9D0C293}"/>
          </ac:spMkLst>
        </pc:spChg>
      </pc:sldChg>
      <pc:sldChg chg="addSp delSp modSp new mod">
        <pc:chgData name="Karen Burnham" userId="28f910bd-ff61-43d4-b23a-bd8de96c2d6e" providerId="ADAL" clId="{BB897F0E-1EF2-4AFA-AB7E-F6789C345B86}" dt="2022-02-27T21:59:33.902" v="179" actId="20577"/>
        <pc:sldMkLst>
          <pc:docMk/>
          <pc:sldMk cId="2463397871" sldId="270"/>
        </pc:sldMkLst>
        <pc:spChg chg="mod">
          <ac:chgData name="Karen Burnham" userId="28f910bd-ff61-43d4-b23a-bd8de96c2d6e" providerId="ADAL" clId="{BB897F0E-1EF2-4AFA-AB7E-F6789C345B86}" dt="2022-02-27T21:59:33.902" v="179" actId="20577"/>
          <ac:spMkLst>
            <pc:docMk/>
            <pc:sldMk cId="2463397871" sldId="270"/>
            <ac:spMk id="3" creationId="{9DE7D809-D570-4F18-976E-849D88ABE825}"/>
          </ac:spMkLst>
        </pc:spChg>
        <pc:spChg chg="del">
          <ac:chgData name="Karen Burnham" userId="28f910bd-ff61-43d4-b23a-bd8de96c2d6e" providerId="ADAL" clId="{BB897F0E-1EF2-4AFA-AB7E-F6789C345B86}" dt="2022-02-27T21:59:26.920" v="153" actId="478"/>
          <ac:spMkLst>
            <pc:docMk/>
            <pc:sldMk cId="2463397871" sldId="270"/>
            <ac:spMk id="4" creationId="{2689F341-872F-456B-9CFA-51B47E0F4B7B}"/>
          </ac:spMkLst>
        </pc:spChg>
        <pc:spChg chg="add mod">
          <ac:chgData name="Karen Burnham" userId="28f910bd-ff61-43d4-b23a-bd8de96c2d6e" providerId="ADAL" clId="{BB897F0E-1EF2-4AFA-AB7E-F6789C345B86}" dt="2022-02-27T21:59:27.335" v="154"/>
          <ac:spMkLst>
            <pc:docMk/>
            <pc:sldMk cId="2463397871" sldId="270"/>
            <ac:spMk id="5" creationId="{14E5987C-38D5-48EA-8D68-238045508B0C}"/>
          </ac:spMkLst>
        </pc:spChg>
        <pc:spChg chg="add mod">
          <ac:chgData name="Karen Burnham" userId="28f910bd-ff61-43d4-b23a-bd8de96c2d6e" providerId="ADAL" clId="{BB897F0E-1EF2-4AFA-AB7E-F6789C345B86}" dt="2022-02-27T21:59:27.335" v="154"/>
          <ac:spMkLst>
            <pc:docMk/>
            <pc:sldMk cId="2463397871" sldId="270"/>
            <ac:spMk id="6" creationId="{1CAE9B07-73B6-45A5-9CB9-AC32884C6A1F}"/>
          </ac:spMkLst>
        </pc:spChg>
        <pc:spChg chg="add mod">
          <ac:chgData name="Karen Burnham" userId="28f910bd-ff61-43d4-b23a-bd8de96c2d6e" providerId="ADAL" clId="{BB897F0E-1EF2-4AFA-AB7E-F6789C345B86}" dt="2022-02-27T21:59:27.335" v="154"/>
          <ac:spMkLst>
            <pc:docMk/>
            <pc:sldMk cId="2463397871" sldId="270"/>
            <ac:spMk id="11" creationId="{99294000-C53D-4E91-AE15-69B98407BCDC}"/>
          </ac:spMkLst>
        </pc:spChg>
        <pc:spChg chg="add mod">
          <ac:chgData name="Karen Burnham" userId="28f910bd-ff61-43d4-b23a-bd8de96c2d6e" providerId="ADAL" clId="{BB897F0E-1EF2-4AFA-AB7E-F6789C345B86}" dt="2022-02-27T21:59:27.335" v="154"/>
          <ac:spMkLst>
            <pc:docMk/>
            <pc:sldMk cId="2463397871" sldId="270"/>
            <ac:spMk id="12" creationId="{8E2C1FBB-061B-4ED0-8A09-B5DDE0CFB657}"/>
          </ac:spMkLst>
        </pc:spChg>
        <pc:picChg chg="add mod">
          <ac:chgData name="Karen Burnham" userId="28f910bd-ff61-43d4-b23a-bd8de96c2d6e" providerId="ADAL" clId="{BB897F0E-1EF2-4AFA-AB7E-F6789C345B86}" dt="2022-02-27T21:59:27.335" v="154"/>
          <ac:picMkLst>
            <pc:docMk/>
            <pc:sldMk cId="2463397871" sldId="270"/>
            <ac:picMk id="7" creationId="{D78DBB9C-1220-46A4-A902-64F7E2779C46}"/>
          </ac:picMkLst>
        </pc:picChg>
        <pc:picChg chg="add mod">
          <ac:chgData name="Karen Burnham" userId="28f910bd-ff61-43d4-b23a-bd8de96c2d6e" providerId="ADAL" clId="{BB897F0E-1EF2-4AFA-AB7E-F6789C345B86}" dt="2022-02-27T21:59:27.335" v="154"/>
          <ac:picMkLst>
            <pc:docMk/>
            <pc:sldMk cId="2463397871" sldId="270"/>
            <ac:picMk id="8" creationId="{5BBAD785-9564-4255-A91B-652DB7330888}"/>
          </ac:picMkLst>
        </pc:picChg>
        <pc:picChg chg="add mod">
          <ac:chgData name="Karen Burnham" userId="28f910bd-ff61-43d4-b23a-bd8de96c2d6e" providerId="ADAL" clId="{BB897F0E-1EF2-4AFA-AB7E-F6789C345B86}" dt="2022-02-27T21:59:27.335" v="154"/>
          <ac:picMkLst>
            <pc:docMk/>
            <pc:sldMk cId="2463397871" sldId="270"/>
            <ac:picMk id="9" creationId="{0FFCD9A6-A5CF-4E87-8AC5-BD979D24D7C5}"/>
          </ac:picMkLst>
        </pc:picChg>
        <pc:picChg chg="add mod">
          <ac:chgData name="Karen Burnham" userId="28f910bd-ff61-43d4-b23a-bd8de96c2d6e" providerId="ADAL" clId="{BB897F0E-1EF2-4AFA-AB7E-F6789C345B86}" dt="2022-02-27T21:59:27.335" v="154"/>
          <ac:picMkLst>
            <pc:docMk/>
            <pc:sldMk cId="2463397871" sldId="270"/>
            <ac:picMk id="10" creationId="{F4233DE5-1FA5-4AC3-AC7A-5DB62A1AC477}"/>
          </ac:picMkLst>
        </pc:picChg>
        <pc:picChg chg="add mod">
          <ac:chgData name="Karen Burnham" userId="28f910bd-ff61-43d4-b23a-bd8de96c2d6e" providerId="ADAL" clId="{BB897F0E-1EF2-4AFA-AB7E-F6789C345B86}" dt="2022-02-27T21:59:27.335" v="154"/>
          <ac:picMkLst>
            <pc:docMk/>
            <pc:sldMk cId="2463397871" sldId="270"/>
            <ac:picMk id="13" creationId="{421E7D65-B6DD-4A19-B7E9-B666AC00A7FB}"/>
          </ac:picMkLst>
        </pc:picChg>
        <pc:picChg chg="add mod">
          <ac:chgData name="Karen Burnham" userId="28f910bd-ff61-43d4-b23a-bd8de96c2d6e" providerId="ADAL" clId="{BB897F0E-1EF2-4AFA-AB7E-F6789C345B86}" dt="2022-02-27T21:59:27.335" v="154"/>
          <ac:picMkLst>
            <pc:docMk/>
            <pc:sldMk cId="2463397871" sldId="270"/>
            <ac:picMk id="14" creationId="{AF429CD3-417C-416E-B701-4F156E501279}"/>
          </ac:picMkLst>
        </pc:picChg>
      </pc:sldChg>
      <pc:sldChg chg="addSp modSp add mod">
        <pc:chgData name="Karen Burnham" userId="28f910bd-ff61-43d4-b23a-bd8de96c2d6e" providerId="ADAL" clId="{BB897F0E-1EF2-4AFA-AB7E-F6789C345B86}" dt="2022-02-27T22:00:02.122" v="182" actId="1076"/>
        <pc:sldMkLst>
          <pc:docMk/>
          <pc:sldMk cId="2577699634" sldId="271"/>
        </pc:sldMkLst>
        <pc:spChg chg="add mod">
          <ac:chgData name="Karen Burnham" userId="28f910bd-ff61-43d4-b23a-bd8de96c2d6e" providerId="ADAL" clId="{BB897F0E-1EF2-4AFA-AB7E-F6789C345B86}" dt="2022-02-27T22:00:02.122" v="182" actId="1076"/>
          <ac:spMkLst>
            <pc:docMk/>
            <pc:sldMk cId="2577699634" sldId="271"/>
            <ac:spMk id="15" creationId="{7F5E6C5D-9C3A-4263-9025-030CE8BE7300}"/>
          </ac:spMkLst>
        </pc:spChg>
      </pc:sldChg>
      <pc:sldChg chg="addSp delSp modSp new mod">
        <pc:chgData name="Karen Burnham" userId="28f910bd-ff61-43d4-b23a-bd8de96c2d6e" providerId="ADAL" clId="{BB897F0E-1EF2-4AFA-AB7E-F6789C345B86}" dt="2022-02-27T22:00:50.864" v="203" actId="1035"/>
        <pc:sldMkLst>
          <pc:docMk/>
          <pc:sldMk cId="72902006" sldId="272"/>
        </pc:sldMkLst>
        <pc:spChg chg="mod">
          <ac:chgData name="Karen Burnham" userId="28f910bd-ff61-43d4-b23a-bd8de96c2d6e" providerId="ADAL" clId="{BB897F0E-1EF2-4AFA-AB7E-F6789C345B86}" dt="2022-02-27T22:00:40.098" v="193" actId="20577"/>
          <ac:spMkLst>
            <pc:docMk/>
            <pc:sldMk cId="72902006" sldId="272"/>
            <ac:spMk id="3" creationId="{3DB09A76-F172-4A71-B5D7-A65C50F701FD}"/>
          </ac:spMkLst>
        </pc:spChg>
        <pc:spChg chg="del">
          <ac:chgData name="Karen Burnham" userId="28f910bd-ff61-43d4-b23a-bd8de96c2d6e" providerId="ADAL" clId="{BB897F0E-1EF2-4AFA-AB7E-F6789C345B86}" dt="2022-02-27T22:00:36.424" v="184" actId="478"/>
          <ac:spMkLst>
            <pc:docMk/>
            <pc:sldMk cId="72902006" sldId="272"/>
            <ac:spMk id="4" creationId="{AB24E7C7-D893-4A77-8C8B-B49CA54B2152}"/>
          </ac:spMkLst>
        </pc:spChg>
        <pc:picChg chg="add mod">
          <ac:chgData name="Karen Burnham" userId="28f910bd-ff61-43d4-b23a-bd8de96c2d6e" providerId="ADAL" clId="{BB897F0E-1EF2-4AFA-AB7E-F6789C345B86}" dt="2022-02-27T22:00:50.864" v="203" actId="1035"/>
          <ac:picMkLst>
            <pc:docMk/>
            <pc:sldMk cId="72902006" sldId="272"/>
            <ac:picMk id="5" creationId="{58195468-619A-4B9E-B55A-9C71F9BAEC63}"/>
          </ac:picMkLst>
        </pc:picChg>
        <pc:picChg chg="add mod">
          <ac:chgData name="Karen Burnham" userId="28f910bd-ff61-43d4-b23a-bd8de96c2d6e" providerId="ADAL" clId="{BB897F0E-1EF2-4AFA-AB7E-F6789C345B86}" dt="2022-02-27T22:00:50.864" v="203" actId="1035"/>
          <ac:picMkLst>
            <pc:docMk/>
            <pc:sldMk cId="72902006" sldId="272"/>
            <ac:picMk id="6" creationId="{B7CE99D3-6340-40EB-8739-173606F2F2BE}"/>
          </ac:picMkLst>
        </pc:picChg>
        <pc:picChg chg="add mod">
          <ac:chgData name="Karen Burnham" userId="28f910bd-ff61-43d4-b23a-bd8de96c2d6e" providerId="ADAL" clId="{BB897F0E-1EF2-4AFA-AB7E-F6789C345B86}" dt="2022-02-27T22:00:50.864" v="203" actId="1035"/>
          <ac:picMkLst>
            <pc:docMk/>
            <pc:sldMk cId="72902006" sldId="272"/>
            <ac:picMk id="7" creationId="{23F5BC97-B26B-492E-BEA9-CFE3E8620BE6}"/>
          </ac:picMkLst>
        </pc:picChg>
      </pc:sldChg>
      <pc:sldChg chg="addSp delSp modSp new mod">
        <pc:chgData name="Karen Burnham" userId="28f910bd-ff61-43d4-b23a-bd8de96c2d6e" providerId="ADAL" clId="{BB897F0E-1EF2-4AFA-AB7E-F6789C345B86}" dt="2022-02-27T22:01:24.376" v="221" actId="1035"/>
        <pc:sldMkLst>
          <pc:docMk/>
          <pc:sldMk cId="2002305617" sldId="273"/>
        </pc:sldMkLst>
        <pc:spChg chg="mod">
          <ac:chgData name="Karen Burnham" userId="28f910bd-ff61-43d4-b23a-bd8de96c2d6e" providerId="ADAL" clId="{BB897F0E-1EF2-4AFA-AB7E-F6789C345B86}" dt="2022-02-27T22:00:58.667" v="212" actId="20577"/>
          <ac:spMkLst>
            <pc:docMk/>
            <pc:sldMk cId="2002305617" sldId="273"/>
            <ac:spMk id="3" creationId="{DA4D3143-6FD1-4371-BF48-D203ACF34F7C}"/>
          </ac:spMkLst>
        </pc:spChg>
        <pc:spChg chg="del">
          <ac:chgData name="Karen Burnham" userId="28f910bd-ff61-43d4-b23a-bd8de96c2d6e" providerId="ADAL" clId="{BB897F0E-1EF2-4AFA-AB7E-F6789C345B86}" dt="2022-02-27T22:01:00.956" v="213" actId="478"/>
          <ac:spMkLst>
            <pc:docMk/>
            <pc:sldMk cId="2002305617" sldId="273"/>
            <ac:spMk id="4" creationId="{B47A3431-2161-4849-99CF-BAE8F50251B1}"/>
          </ac:spMkLst>
        </pc:spChg>
        <pc:spChg chg="add mod">
          <ac:chgData name="Karen Burnham" userId="28f910bd-ff61-43d4-b23a-bd8de96c2d6e" providerId="ADAL" clId="{BB897F0E-1EF2-4AFA-AB7E-F6789C345B86}" dt="2022-02-27T22:01:24.376" v="221" actId="1035"/>
          <ac:spMkLst>
            <pc:docMk/>
            <pc:sldMk cId="2002305617" sldId="273"/>
            <ac:spMk id="7" creationId="{493647B6-A072-4D9C-90F1-4E56C7B10032}"/>
          </ac:spMkLst>
        </pc:spChg>
        <pc:spChg chg="add mod">
          <ac:chgData name="Karen Burnham" userId="28f910bd-ff61-43d4-b23a-bd8de96c2d6e" providerId="ADAL" clId="{BB897F0E-1EF2-4AFA-AB7E-F6789C345B86}" dt="2022-02-27T22:01:24.376" v="221" actId="1035"/>
          <ac:spMkLst>
            <pc:docMk/>
            <pc:sldMk cId="2002305617" sldId="273"/>
            <ac:spMk id="8" creationId="{E0C95B78-CBDB-4E6E-9C25-49DB7E2E80C1}"/>
          </ac:spMkLst>
        </pc:spChg>
        <pc:picChg chg="add del mod">
          <ac:chgData name="Karen Burnham" userId="28f910bd-ff61-43d4-b23a-bd8de96c2d6e" providerId="ADAL" clId="{BB897F0E-1EF2-4AFA-AB7E-F6789C345B86}" dt="2022-02-27T22:01:12.641" v="215"/>
          <ac:picMkLst>
            <pc:docMk/>
            <pc:sldMk cId="2002305617" sldId="273"/>
            <ac:picMk id="5" creationId="{F6BD3A0E-CCDB-4F32-AF98-C44E82BC7934}"/>
          </ac:picMkLst>
        </pc:picChg>
        <pc:picChg chg="add mod">
          <ac:chgData name="Karen Burnham" userId="28f910bd-ff61-43d4-b23a-bd8de96c2d6e" providerId="ADAL" clId="{BB897F0E-1EF2-4AFA-AB7E-F6789C345B86}" dt="2022-02-27T22:01:24.376" v="221" actId="1035"/>
          <ac:picMkLst>
            <pc:docMk/>
            <pc:sldMk cId="2002305617" sldId="273"/>
            <ac:picMk id="6" creationId="{353D87B4-9077-4222-9D52-9396B6C4D992}"/>
          </ac:picMkLst>
        </pc:picChg>
      </pc:sldChg>
      <pc:sldChg chg="addSp modSp add mod">
        <pc:chgData name="Karen Burnham" userId="28f910bd-ff61-43d4-b23a-bd8de96c2d6e" providerId="ADAL" clId="{BB897F0E-1EF2-4AFA-AB7E-F6789C345B86}" dt="2022-02-27T22:01:58.704" v="233" actId="208"/>
        <pc:sldMkLst>
          <pc:docMk/>
          <pc:sldMk cId="2659939935" sldId="274"/>
        </pc:sldMkLst>
        <pc:spChg chg="add mod">
          <ac:chgData name="Karen Burnham" userId="28f910bd-ff61-43d4-b23a-bd8de96c2d6e" providerId="ADAL" clId="{BB897F0E-1EF2-4AFA-AB7E-F6789C345B86}" dt="2022-02-27T22:01:58.704" v="233" actId="208"/>
          <ac:spMkLst>
            <pc:docMk/>
            <pc:sldMk cId="2659939935" sldId="274"/>
            <ac:spMk id="4" creationId="{2AC2A0AF-AF81-431B-8574-03DEA2EBA3EC}"/>
          </ac:spMkLst>
        </pc:spChg>
      </pc:sldChg>
      <pc:sldChg chg="addSp delSp modSp add mod">
        <pc:chgData name="Karen Burnham" userId="28f910bd-ff61-43d4-b23a-bd8de96c2d6e" providerId="ADAL" clId="{BB897F0E-1EF2-4AFA-AB7E-F6789C345B86}" dt="2022-02-27T22:03:06.794" v="252" actId="14100"/>
        <pc:sldMkLst>
          <pc:docMk/>
          <pc:sldMk cId="2615026151" sldId="275"/>
        </pc:sldMkLst>
        <pc:spChg chg="del">
          <ac:chgData name="Karen Burnham" userId="28f910bd-ff61-43d4-b23a-bd8de96c2d6e" providerId="ADAL" clId="{BB897F0E-1EF2-4AFA-AB7E-F6789C345B86}" dt="2022-02-27T22:02:26.512" v="235" actId="478"/>
          <ac:spMkLst>
            <pc:docMk/>
            <pc:sldMk cId="2615026151" sldId="275"/>
            <ac:spMk id="4" creationId="{2AC2A0AF-AF81-431B-8574-03DEA2EBA3EC}"/>
          </ac:spMkLst>
        </pc:spChg>
        <pc:spChg chg="add mod">
          <ac:chgData name="Karen Burnham" userId="28f910bd-ff61-43d4-b23a-bd8de96c2d6e" providerId="ADAL" clId="{BB897F0E-1EF2-4AFA-AB7E-F6789C345B86}" dt="2022-02-27T22:03:06.794" v="252" actId="14100"/>
          <ac:spMkLst>
            <pc:docMk/>
            <pc:sldMk cId="2615026151" sldId="275"/>
            <ac:spMk id="5" creationId="{9B7EA536-4761-49BA-B024-955919F192B3}"/>
          </ac:spMkLst>
        </pc:spChg>
      </pc:sldChg>
      <pc:sldChg chg="addSp delSp modSp new mod">
        <pc:chgData name="Karen Burnham" userId="28f910bd-ff61-43d4-b23a-bd8de96c2d6e" providerId="ADAL" clId="{BB897F0E-1EF2-4AFA-AB7E-F6789C345B86}" dt="2022-02-27T22:04:16.038" v="290" actId="208"/>
        <pc:sldMkLst>
          <pc:docMk/>
          <pc:sldMk cId="3680435490" sldId="276"/>
        </pc:sldMkLst>
        <pc:spChg chg="mod">
          <ac:chgData name="Karen Burnham" userId="28f910bd-ff61-43d4-b23a-bd8de96c2d6e" providerId="ADAL" clId="{BB897F0E-1EF2-4AFA-AB7E-F6789C345B86}" dt="2022-02-27T22:03:43.278" v="288" actId="20577"/>
          <ac:spMkLst>
            <pc:docMk/>
            <pc:sldMk cId="3680435490" sldId="276"/>
            <ac:spMk id="3" creationId="{BBD4A1E4-D426-44E3-999F-B4750D7FA1B7}"/>
          </ac:spMkLst>
        </pc:spChg>
        <pc:spChg chg="del">
          <ac:chgData name="Karen Burnham" userId="28f910bd-ff61-43d4-b23a-bd8de96c2d6e" providerId="ADAL" clId="{BB897F0E-1EF2-4AFA-AB7E-F6789C345B86}" dt="2022-02-27T22:03:35.956" v="254" actId="478"/>
          <ac:spMkLst>
            <pc:docMk/>
            <pc:sldMk cId="3680435490" sldId="276"/>
            <ac:spMk id="4" creationId="{B36C9E13-6A47-4274-AA7F-8346D1A769AE}"/>
          </ac:spMkLst>
        </pc:spChg>
        <pc:spChg chg="add mod">
          <ac:chgData name="Karen Burnham" userId="28f910bd-ff61-43d4-b23a-bd8de96c2d6e" providerId="ADAL" clId="{BB897F0E-1EF2-4AFA-AB7E-F6789C345B86}" dt="2022-02-27T22:03:36.344" v="255"/>
          <ac:spMkLst>
            <pc:docMk/>
            <pc:sldMk cId="3680435490" sldId="276"/>
            <ac:spMk id="5" creationId="{D5BEC7B0-28FC-4677-96D4-48798CD2C906}"/>
          </ac:spMkLst>
        </pc:spChg>
        <pc:spChg chg="add mod">
          <ac:chgData name="Karen Burnham" userId="28f910bd-ff61-43d4-b23a-bd8de96c2d6e" providerId="ADAL" clId="{BB897F0E-1EF2-4AFA-AB7E-F6789C345B86}" dt="2022-02-27T22:03:59.236" v="289" actId="208"/>
          <ac:spMkLst>
            <pc:docMk/>
            <pc:sldMk cId="3680435490" sldId="276"/>
            <ac:spMk id="6" creationId="{60BAA88E-2A18-40D5-BD7B-D366B5914C3A}"/>
          </ac:spMkLst>
        </pc:spChg>
        <pc:spChg chg="add mod">
          <ac:chgData name="Karen Burnham" userId="28f910bd-ff61-43d4-b23a-bd8de96c2d6e" providerId="ADAL" clId="{BB897F0E-1EF2-4AFA-AB7E-F6789C345B86}" dt="2022-02-27T22:03:36.344" v="255"/>
          <ac:spMkLst>
            <pc:docMk/>
            <pc:sldMk cId="3680435490" sldId="276"/>
            <ac:spMk id="16" creationId="{D9684166-4E8D-4231-BC02-6C51896F5975}"/>
          </ac:spMkLst>
        </pc:spChg>
        <pc:spChg chg="add mod">
          <ac:chgData name="Karen Burnham" userId="28f910bd-ff61-43d4-b23a-bd8de96c2d6e" providerId="ADAL" clId="{BB897F0E-1EF2-4AFA-AB7E-F6789C345B86}" dt="2022-02-27T22:04:16.038" v="290" actId="208"/>
          <ac:spMkLst>
            <pc:docMk/>
            <pc:sldMk cId="3680435490" sldId="276"/>
            <ac:spMk id="17" creationId="{6CB9BA67-98FD-48D6-ABFD-606793A56CBF}"/>
          </ac:spMkLst>
        </pc:spChg>
        <pc:spChg chg="add mod">
          <ac:chgData name="Karen Burnham" userId="28f910bd-ff61-43d4-b23a-bd8de96c2d6e" providerId="ADAL" clId="{BB897F0E-1EF2-4AFA-AB7E-F6789C345B86}" dt="2022-02-27T22:03:36.344" v="255"/>
          <ac:spMkLst>
            <pc:docMk/>
            <pc:sldMk cId="3680435490" sldId="276"/>
            <ac:spMk id="25" creationId="{333A1901-2DE3-47D2-810E-4657C0A6623E}"/>
          </ac:spMkLst>
        </pc:spChg>
        <pc:picChg chg="add mod">
          <ac:chgData name="Karen Burnham" userId="28f910bd-ff61-43d4-b23a-bd8de96c2d6e" providerId="ADAL" clId="{BB897F0E-1EF2-4AFA-AB7E-F6789C345B86}" dt="2022-02-27T22:03:36.344" v="255"/>
          <ac:picMkLst>
            <pc:docMk/>
            <pc:sldMk cId="3680435490" sldId="276"/>
            <ac:picMk id="7" creationId="{74A07A27-3CE7-4530-BE4E-AC775D81A1BA}"/>
          </ac:picMkLst>
        </pc:picChg>
        <pc:picChg chg="add mod">
          <ac:chgData name="Karen Burnham" userId="28f910bd-ff61-43d4-b23a-bd8de96c2d6e" providerId="ADAL" clId="{BB897F0E-1EF2-4AFA-AB7E-F6789C345B86}" dt="2022-02-27T22:03:36.344" v="255"/>
          <ac:picMkLst>
            <pc:docMk/>
            <pc:sldMk cId="3680435490" sldId="276"/>
            <ac:picMk id="18" creationId="{387717A9-E789-4D81-997A-D182527CBE8F}"/>
          </ac:picMkLst>
        </pc:picChg>
        <pc:cxnChg chg="add mod">
          <ac:chgData name="Karen Burnham" userId="28f910bd-ff61-43d4-b23a-bd8de96c2d6e" providerId="ADAL" clId="{BB897F0E-1EF2-4AFA-AB7E-F6789C345B86}" dt="2022-02-27T22:03:59.236" v="289" actId="208"/>
          <ac:cxnSpMkLst>
            <pc:docMk/>
            <pc:sldMk cId="3680435490" sldId="276"/>
            <ac:cxnSpMk id="8" creationId="{35E64DF3-616F-4F71-B422-2233A2FDCD56}"/>
          </ac:cxnSpMkLst>
        </pc:cxnChg>
        <pc:cxnChg chg="add mod">
          <ac:chgData name="Karen Burnham" userId="28f910bd-ff61-43d4-b23a-bd8de96c2d6e" providerId="ADAL" clId="{BB897F0E-1EF2-4AFA-AB7E-F6789C345B86}" dt="2022-02-27T22:04:16.038" v="290" actId="208"/>
          <ac:cxnSpMkLst>
            <pc:docMk/>
            <pc:sldMk cId="3680435490" sldId="276"/>
            <ac:cxnSpMk id="9" creationId="{A8A23B99-3F9D-4569-A6E3-BF3ED5F4A2F0}"/>
          </ac:cxnSpMkLst>
        </pc:cxnChg>
        <pc:cxnChg chg="add mod">
          <ac:chgData name="Karen Burnham" userId="28f910bd-ff61-43d4-b23a-bd8de96c2d6e" providerId="ADAL" clId="{BB897F0E-1EF2-4AFA-AB7E-F6789C345B86}" dt="2022-02-27T22:03:36.344" v="255"/>
          <ac:cxnSpMkLst>
            <pc:docMk/>
            <pc:sldMk cId="3680435490" sldId="276"/>
            <ac:cxnSpMk id="10" creationId="{6C2CAD82-7370-4D98-97DC-2A77C0157840}"/>
          </ac:cxnSpMkLst>
        </pc:cxnChg>
        <pc:cxnChg chg="add mod">
          <ac:chgData name="Karen Burnham" userId="28f910bd-ff61-43d4-b23a-bd8de96c2d6e" providerId="ADAL" clId="{BB897F0E-1EF2-4AFA-AB7E-F6789C345B86}" dt="2022-02-27T22:03:59.236" v="289" actId="208"/>
          <ac:cxnSpMkLst>
            <pc:docMk/>
            <pc:sldMk cId="3680435490" sldId="276"/>
            <ac:cxnSpMk id="11" creationId="{992A3324-A6F8-493B-B615-52432AF154B3}"/>
          </ac:cxnSpMkLst>
        </pc:cxnChg>
        <pc:cxnChg chg="add mod">
          <ac:chgData name="Karen Burnham" userId="28f910bd-ff61-43d4-b23a-bd8de96c2d6e" providerId="ADAL" clId="{BB897F0E-1EF2-4AFA-AB7E-F6789C345B86}" dt="2022-02-27T22:04:16.038" v="290" actId="208"/>
          <ac:cxnSpMkLst>
            <pc:docMk/>
            <pc:sldMk cId="3680435490" sldId="276"/>
            <ac:cxnSpMk id="12" creationId="{3DB00C7F-C528-478E-B6C6-2623619C87AC}"/>
          </ac:cxnSpMkLst>
        </pc:cxnChg>
        <pc:cxnChg chg="add mod">
          <ac:chgData name="Karen Burnham" userId="28f910bd-ff61-43d4-b23a-bd8de96c2d6e" providerId="ADAL" clId="{BB897F0E-1EF2-4AFA-AB7E-F6789C345B86}" dt="2022-02-27T22:03:36.344" v="255"/>
          <ac:cxnSpMkLst>
            <pc:docMk/>
            <pc:sldMk cId="3680435490" sldId="276"/>
            <ac:cxnSpMk id="13" creationId="{56121488-5104-42BF-8EAB-F0677207F68B}"/>
          </ac:cxnSpMkLst>
        </pc:cxnChg>
        <pc:cxnChg chg="add mod">
          <ac:chgData name="Karen Burnham" userId="28f910bd-ff61-43d4-b23a-bd8de96c2d6e" providerId="ADAL" clId="{BB897F0E-1EF2-4AFA-AB7E-F6789C345B86}" dt="2022-02-27T22:03:59.236" v="289" actId="208"/>
          <ac:cxnSpMkLst>
            <pc:docMk/>
            <pc:sldMk cId="3680435490" sldId="276"/>
            <ac:cxnSpMk id="14" creationId="{AED3FCA6-6A6E-4F6A-9317-6624CE139341}"/>
          </ac:cxnSpMkLst>
        </pc:cxnChg>
        <pc:cxnChg chg="add mod">
          <ac:chgData name="Karen Burnham" userId="28f910bd-ff61-43d4-b23a-bd8de96c2d6e" providerId="ADAL" clId="{BB897F0E-1EF2-4AFA-AB7E-F6789C345B86}" dt="2022-02-27T22:03:59.236" v="289" actId="208"/>
          <ac:cxnSpMkLst>
            <pc:docMk/>
            <pc:sldMk cId="3680435490" sldId="276"/>
            <ac:cxnSpMk id="15" creationId="{AEE64673-717F-4487-B430-969623A929B0}"/>
          </ac:cxnSpMkLst>
        </pc:cxnChg>
        <pc:cxnChg chg="add mod">
          <ac:chgData name="Karen Burnham" userId="28f910bd-ff61-43d4-b23a-bd8de96c2d6e" providerId="ADAL" clId="{BB897F0E-1EF2-4AFA-AB7E-F6789C345B86}" dt="2022-02-27T22:04:16.038" v="290" actId="208"/>
          <ac:cxnSpMkLst>
            <pc:docMk/>
            <pc:sldMk cId="3680435490" sldId="276"/>
            <ac:cxnSpMk id="19" creationId="{B2C72C97-ED41-44D9-92ED-C6292C77B59A}"/>
          </ac:cxnSpMkLst>
        </pc:cxnChg>
        <pc:cxnChg chg="add mod">
          <ac:chgData name="Karen Burnham" userId="28f910bd-ff61-43d4-b23a-bd8de96c2d6e" providerId="ADAL" clId="{BB897F0E-1EF2-4AFA-AB7E-F6789C345B86}" dt="2022-02-27T22:04:16.038" v="290" actId="208"/>
          <ac:cxnSpMkLst>
            <pc:docMk/>
            <pc:sldMk cId="3680435490" sldId="276"/>
            <ac:cxnSpMk id="20" creationId="{AB7BDE04-22A6-4B8E-B137-5B688B8BB59B}"/>
          </ac:cxnSpMkLst>
        </pc:cxnChg>
        <pc:cxnChg chg="add mod">
          <ac:chgData name="Karen Burnham" userId="28f910bd-ff61-43d4-b23a-bd8de96c2d6e" providerId="ADAL" clId="{BB897F0E-1EF2-4AFA-AB7E-F6789C345B86}" dt="2022-02-27T22:03:36.344" v="255"/>
          <ac:cxnSpMkLst>
            <pc:docMk/>
            <pc:sldMk cId="3680435490" sldId="276"/>
            <ac:cxnSpMk id="21" creationId="{0BD6513F-8E67-4356-BE51-82A2C0BF16FC}"/>
          </ac:cxnSpMkLst>
        </pc:cxnChg>
        <pc:cxnChg chg="add mod">
          <ac:chgData name="Karen Burnham" userId="28f910bd-ff61-43d4-b23a-bd8de96c2d6e" providerId="ADAL" clId="{BB897F0E-1EF2-4AFA-AB7E-F6789C345B86}" dt="2022-02-27T22:04:16.038" v="290" actId="208"/>
          <ac:cxnSpMkLst>
            <pc:docMk/>
            <pc:sldMk cId="3680435490" sldId="276"/>
            <ac:cxnSpMk id="22" creationId="{D466FFF5-B7DE-4D71-A5E9-877164043F59}"/>
          </ac:cxnSpMkLst>
        </pc:cxnChg>
        <pc:cxnChg chg="add mod">
          <ac:chgData name="Karen Burnham" userId="28f910bd-ff61-43d4-b23a-bd8de96c2d6e" providerId="ADAL" clId="{BB897F0E-1EF2-4AFA-AB7E-F6789C345B86}" dt="2022-02-27T22:04:16.038" v="290" actId="208"/>
          <ac:cxnSpMkLst>
            <pc:docMk/>
            <pc:sldMk cId="3680435490" sldId="276"/>
            <ac:cxnSpMk id="23" creationId="{02E66996-C236-418C-9B25-85955D0E5F21}"/>
          </ac:cxnSpMkLst>
        </pc:cxnChg>
        <pc:cxnChg chg="add mod">
          <ac:chgData name="Karen Burnham" userId="28f910bd-ff61-43d4-b23a-bd8de96c2d6e" providerId="ADAL" clId="{BB897F0E-1EF2-4AFA-AB7E-F6789C345B86}" dt="2022-02-27T22:03:36.344" v="255"/>
          <ac:cxnSpMkLst>
            <pc:docMk/>
            <pc:sldMk cId="3680435490" sldId="276"/>
            <ac:cxnSpMk id="24" creationId="{166CE0A3-90BF-434D-A332-691AD03CA7B0}"/>
          </ac:cxnSpMkLst>
        </pc:cxnChg>
      </pc:sldChg>
      <pc:sldChg chg="addSp delSp modSp new mod">
        <pc:chgData name="Karen Burnham" userId="28f910bd-ff61-43d4-b23a-bd8de96c2d6e" providerId="ADAL" clId="{BB897F0E-1EF2-4AFA-AB7E-F6789C345B86}" dt="2022-02-27T22:04:46.226" v="322" actId="20577"/>
        <pc:sldMkLst>
          <pc:docMk/>
          <pc:sldMk cId="3747323391" sldId="277"/>
        </pc:sldMkLst>
        <pc:spChg chg="mod">
          <ac:chgData name="Karen Burnham" userId="28f910bd-ff61-43d4-b23a-bd8de96c2d6e" providerId="ADAL" clId="{BB897F0E-1EF2-4AFA-AB7E-F6789C345B86}" dt="2022-02-27T22:04:46.226" v="322" actId="20577"/>
          <ac:spMkLst>
            <pc:docMk/>
            <pc:sldMk cId="3747323391" sldId="277"/>
            <ac:spMk id="3" creationId="{326E950A-75A9-48C7-8FE3-E4561F464D05}"/>
          </ac:spMkLst>
        </pc:spChg>
        <pc:spChg chg="del">
          <ac:chgData name="Karen Burnham" userId="28f910bd-ff61-43d4-b23a-bd8de96c2d6e" providerId="ADAL" clId="{BB897F0E-1EF2-4AFA-AB7E-F6789C345B86}" dt="2022-02-27T22:04:37.959" v="292" actId="478"/>
          <ac:spMkLst>
            <pc:docMk/>
            <pc:sldMk cId="3747323391" sldId="277"/>
            <ac:spMk id="4" creationId="{5B0B887E-DCD4-47F1-945E-1C9E2B980010}"/>
          </ac:spMkLst>
        </pc:spChg>
        <pc:spChg chg="add mod">
          <ac:chgData name="Karen Burnham" userId="28f910bd-ff61-43d4-b23a-bd8de96c2d6e" providerId="ADAL" clId="{BB897F0E-1EF2-4AFA-AB7E-F6789C345B86}" dt="2022-02-27T22:04:38.666" v="293"/>
          <ac:spMkLst>
            <pc:docMk/>
            <pc:sldMk cId="3747323391" sldId="277"/>
            <ac:spMk id="5" creationId="{719688BF-4319-4849-B012-5932460D70C3}"/>
          </ac:spMkLst>
        </pc:spChg>
        <pc:spChg chg="add mod">
          <ac:chgData name="Karen Burnham" userId="28f910bd-ff61-43d4-b23a-bd8de96c2d6e" providerId="ADAL" clId="{BB897F0E-1EF2-4AFA-AB7E-F6789C345B86}" dt="2022-02-27T22:04:38.666" v="293"/>
          <ac:spMkLst>
            <pc:docMk/>
            <pc:sldMk cId="3747323391" sldId="277"/>
            <ac:spMk id="10" creationId="{C3A025C2-A922-4660-AE33-EB3BEAB2FD4F}"/>
          </ac:spMkLst>
        </pc:spChg>
        <pc:spChg chg="add mod">
          <ac:chgData name="Karen Burnham" userId="28f910bd-ff61-43d4-b23a-bd8de96c2d6e" providerId="ADAL" clId="{BB897F0E-1EF2-4AFA-AB7E-F6789C345B86}" dt="2022-02-27T22:04:38.666" v="293"/>
          <ac:spMkLst>
            <pc:docMk/>
            <pc:sldMk cId="3747323391" sldId="277"/>
            <ac:spMk id="11" creationId="{41C7A733-5D88-4CBF-97E8-3AFED3F5B667}"/>
          </ac:spMkLst>
        </pc:spChg>
        <pc:cxnChg chg="add mod">
          <ac:chgData name="Karen Burnham" userId="28f910bd-ff61-43d4-b23a-bd8de96c2d6e" providerId="ADAL" clId="{BB897F0E-1EF2-4AFA-AB7E-F6789C345B86}" dt="2022-02-27T22:04:38.666" v="293"/>
          <ac:cxnSpMkLst>
            <pc:docMk/>
            <pc:sldMk cId="3747323391" sldId="277"/>
            <ac:cxnSpMk id="6" creationId="{7A67849C-4674-4EFA-A1CF-EC5F598659E3}"/>
          </ac:cxnSpMkLst>
        </pc:cxnChg>
        <pc:cxnChg chg="add mod">
          <ac:chgData name="Karen Burnham" userId="28f910bd-ff61-43d4-b23a-bd8de96c2d6e" providerId="ADAL" clId="{BB897F0E-1EF2-4AFA-AB7E-F6789C345B86}" dt="2022-02-27T22:04:38.666" v="293"/>
          <ac:cxnSpMkLst>
            <pc:docMk/>
            <pc:sldMk cId="3747323391" sldId="277"/>
            <ac:cxnSpMk id="7" creationId="{A823F650-D7F2-49A4-8803-45CF9E7AE74D}"/>
          </ac:cxnSpMkLst>
        </pc:cxnChg>
        <pc:cxnChg chg="add mod">
          <ac:chgData name="Karen Burnham" userId="28f910bd-ff61-43d4-b23a-bd8de96c2d6e" providerId="ADAL" clId="{BB897F0E-1EF2-4AFA-AB7E-F6789C345B86}" dt="2022-02-27T22:04:38.666" v="293"/>
          <ac:cxnSpMkLst>
            <pc:docMk/>
            <pc:sldMk cId="3747323391" sldId="277"/>
            <ac:cxnSpMk id="8" creationId="{13006EC8-E783-463B-BCDB-FB846D16DFBB}"/>
          </ac:cxnSpMkLst>
        </pc:cxnChg>
        <pc:cxnChg chg="add mod">
          <ac:chgData name="Karen Burnham" userId="28f910bd-ff61-43d4-b23a-bd8de96c2d6e" providerId="ADAL" clId="{BB897F0E-1EF2-4AFA-AB7E-F6789C345B86}" dt="2022-02-27T22:04:38.666" v="293"/>
          <ac:cxnSpMkLst>
            <pc:docMk/>
            <pc:sldMk cId="3747323391" sldId="277"/>
            <ac:cxnSpMk id="9" creationId="{752E8E5E-64B9-4E72-9412-A3FC63315BD2}"/>
          </ac:cxnSpMkLst>
        </pc:cxnChg>
      </pc:sldChg>
      <pc:sldChg chg="addSp delSp modSp new mod">
        <pc:chgData name="Karen Burnham" userId="28f910bd-ff61-43d4-b23a-bd8de96c2d6e" providerId="ADAL" clId="{BB897F0E-1EF2-4AFA-AB7E-F6789C345B86}" dt="2022-02-27T22:05:18.445" v="369" actId="1035"/>
        <pc:sldMkLst>
          <pc:docMk/>
          <pc:sldMk cId="3178694824" sldId="278"/>
        </pc:sldMkLst>
        <pc:spChg chg="mod">
          <ac:chgData name="Karen Burnham" userId="28f910bd-ff61-43d4-b23a-bd8de96c2d6e" providerId="ADAL" clId="{BB897F0E-1EF2-4AFA-AB7E-F6789C345B86}" dt="2022-02-27T22:05:13.705" v="363" actId="20577"/>
          <ac:spMkLst>
            <pc:docMk/>
            <pc:sldMk cId="3178694824" sldId="278"/>
            <ac:spMk id="3" creationId="{1953719D-7471-4A59-B8DF-F4ED755CD057}"/>
          </ac:spMkLst>
        </pc:spChg>
        <pc:spChg chg="del">
          <ac:chgData name="Karen Burnham" userId="28f910bd-ff61-43d4-b23a-bd8de96c2d6e" providerId="ADAL" clId="{BB897F0E-1EF2-4AFA-AB7E-F6789C345B86}" dt="2022-02-27T22:05:16.867" v="364" actId="478"/>
          <ac:spMkLst>
            <pc:docMk/>
            <pc:sldMk cId="3178694824" sldId="278"/>
            <ac:spMk id="4" creationId="{216476B4-6568-4888-A53A-B324C902DBFB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5" creationId="{4559C073-93DA-4F77-8974-2904551549DF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8" creationId="{4876949C-708A-4903-B1C6-1745A9266542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12" creationId="{7A7356AC-235F-4D66-831F-FAF8BE8F070B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13" creationId="{BFECAB46-F082-4F0E-A981-7A56710D5047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14" creationId="{182850D9-EBBD-43FF-AFE7-9195FE80DE88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19" creationId="{C68FACE6-DBCF-4D84-A67C-0EAF7CE7BF37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20" creationId="{184A2B4A-7291-42A2-A693-943B5B6E55AD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21" creationId="{448B9255-F027-4EE2-91AF-F632D1E73FD6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22" creationId="{A666A231-E994-4352-90AA-7D176AEAABA2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23" creationId="{8FB5DF26-3315-41F9-9488-649F53449FEF}"/>
          </ac:spMkLst>
        </pc:spChg>
        <pc:spChg chg="add mod">
          <ac:chgData name="Karen Burnham" userId="28f910bd-ff61-43d4-b23a-bd8de96c2d6e" providerId="ADAL" clId="{BB897F0E-1EF2-4AFA-AB7E-F6789C345B86}" dt="2022-02-27T22:05:18.445" v="369" actId="1035"/>
          <ac:spMkLst>
            <pc:docMk/>
            <pc:sldMk cId="3178694824" sldId="278"/>
            <ac:spMk id="24" creationId="{C7741A8F-6499-49B5-9B7D-12167E562CFF}"/>
          </ac:spMkLst>
        </pc:spChg>
        <pc:picChg chg="add mod">
          <ac:chgData name="Karen Burnham" userId="28f910bd-ff61-43d4-b23a-bd8de96c2d6e" providerId="ADAL" clId="{BB897F0E-1EF2-4AFA-AB7E-F6789C345B86}" dt="2022-02-27T22:05:18.445" v="369" actId="1035"/>
          <ac:picMkLst>
            <pc:docMk/>
            <pc:sldMk cId="3178694824" sldId="278"/>
            <ac:picMk id="9" creationId="{06D0FD41-0E75-4C3E-94D3-3286F2319868}"/>
          </ac:picMkLst>
        </pc:picChg>
        <pc:cxnChg chg="add mod">
          <ac:chgData name="Karen Burnham" userId="28f910bd-ff61-43d4-b23a-bd8de96c2d6e" providerId="ADAL" clId="{BB897F0E-1EF2-4AFA-AB7E-F6789C345B86}" dt="2022-02-27T22:05:18.445" v="369" actId="1035"/>
          <ac:cxnSpMkLst>
            <pc:docMk/>
            <pc:sldMk cId="3178694824" sldId="278"/>
            <ac:cxnSpMk id="6" creationId="{5DBECD4E-EC1A-4290-941F-0D6908B59B68}"/>
          </ac:cxnSpMkLst>
        </pc:cxnChg>
        <pc:cxnChg chg="add mod">
          <ac:chgData name="Karen Burnham" userId="28f910bd-ff61-43d4-b23a-bd8de96c2d6e" providerId="ADAL" clId="{BB897F0E-1EF2-4AFA-AB7E-F6789C345B86}" dt="2022-02-27T22:05:18.445" v="369" actId="1035"/>
          <ac:cxnSpMkLst>
            <pc:docMk/>
            <pc:sldMk cId="3178694824" sldId="278"/>
            <ac:cxnSpMk id="7" creationId="{30BF8805-B494-4AD3-B271-A8E2F951201C}"/>
          </ac:cxnSpMkLst>
        </pc:cxnChg>
        <pc:cxnChg chg="add mod">
          <ac:chgData name="Karen Burnham" userId="28f910bd-ff61-43d4-b23a-bd8de96c2d6e" providerId="ADAL" clId="{BB897F0E-1EF2-4AFA-AB7E-F6789C345B86}" dt="2022-02-27T22:05:18.445" v="369" actId="1035"/>
          <ac:cxnSpMkLst>
            <pc:docMk/>
            <pc:sldMk cId="3178694824" sldId="278"/>
            <ac:cxnSpMk id="10" creationId="{FDF46832-0001-4F66-A816-D2A2CE932487}"/>
          </ac:cxnSpMkLst>
        </pc:cxnChg>
        <pc:cxnChg chg="add mod">
          <ac:chgData name="Karen Burnham" userId="28f910bd-ff61-43d4-b23a-bd8de96c2d6e" providerId="ADAL" clId="{BB897F0E-1EF2-4AFA-AB7E-F6789C345B86}" dt="2022-02-27T22:05:18.445" v="369" actId="1035"/>
          <ac:cxnSpMkLst>
            <pc:docMk/>
            <pc:sldMk cId="3178694824" sldId="278"/>
            <ac:cxnSpMk id="11" creationId="{EE27D827-61CD-4BE0-B899-945DDB8653AB}"/>
          </ac:cxnSpMkLst>
        </pc:cxnChg>
        <pc:cxnChg chg="add mod">
          <ac:chgData name="Karen Burnham" userId="28f910bd-ff61-43d4-b23a-bd8de96c2d6e" providerId="ADAL" clId="{BB897F0E-1EF2-4AFA-AB7E-F6789C345B86}" dt="2022-02-27T22:05:18.445" v="369" actId="1035"/>
          <ac:cxnSpMkLst>
            <pc:docMk/>
            <pc:sldMk cId="3178694824" sldId="278"/>
            <ac:cxnSpMk id="15" creationId="{392266EC-6ABA-44C5-8FE3-51857DAC34FC}"/>
          </ac:cxnSpMkLst>
        </pc:cxnChg>
        <pc:cxnChg chg="add mod">
          <ac:chgData name="Karen Burnham" userId="28f910bd-ff61-43d4-b23a-bd8de96c2d6e" providerId="ADAL" clId="{BB897F0E-1EF2-4AFA-AB7E-F6789C345B86}" dt="2022-02-27T22:05:18.445" v="369" actId="1035"/>
          <ac:cxnSpMkLst>
            <pc:docMk/>
            <pc:sldMk cId="3178694824" sldId="278"/>
            <ac:cxnSpMk id="16" creationId="{7BAA1EF4-0B13-4D76-87F3-1A413CDB0275}"/>
          </ac:cxnSpMkLst>
        </pc:cxnChg>
        <pc:cxnChg chg="add mod">
          <ac:chgData name="Karen Burnham" userId="28f910bd-ff61-43d4-b23a-bd8de96c2d6e" providerId="ADAL" clId="{BB897F0E-1EF2-4AFA-AB7E-F6789C345B86}" dt="2022-02-27T22:05:18.445" v="369" actId="1035"/>
          <ac:cxnSpMkLst>
            <pc:docMk/>
            <pc:sldMk cId="3178694824" sldId="278"/>
            <ac:cxnSpMk id="17" creationId="{5B4E1DEA-E505-483C-9822-039D70A84562}"/>
          </ac:cxnSpMkLst>
        </pc:cxnChg>
        <pc:cxnChg chg="add mod">
          <ac:chgData name="Karen Burnham" userId="28f910bd-ff61-43d4-b23a-bd8de96c2d6e" providerId="ADAL" clId="{BB897F0E-1EF2-4AFA-AB7E-F6789C345B86}" dt="2022-02-27T22:05:18.445" v="369" actId="1035"/>
          <ac:cxnSpMkLst>
            <pc:docMk/>
            <pc:sldMk cId="3178694824" sldId="278"/>
            <ac:cxnSpMk id="18" creationId="{DD234625-E466-4A9D-B1A8-B4256AA1817F}"/>
          </ac:cxnSpMkLst>
        </pc:cxnChg>
      </pc:sldChg>
      <pc:sldChg chg="addSp delSp modSp new mod">
        <pc:chgData name="Karen Burnham" userId="28f910bd-ff61-43d4-b23a-bd8de96c2d6e" providerId="ADAL" clId="{BB897F0E-1EF2-4AFA-AB7E-F6789C345B86}" dt="2022-02-27T22:07:15.139" v="403" actId="20577"/>
        <pc:sldMkLst>
          <pc:docMk/>
          <pc:sldMk cId="3377463939" sldId="279"/>
        </pc:sldMkLst>
        <pc:spChg chg="mod">
          <ac:chgData name="Karen Burnham" userId="28f910bd-ff61-43d4-b23a-bd8de96c2d6e" providerId="ADAL" clId="{BB897F0E-1EF2-4AFA-AB7E-F6789C345B86}" dt="2022-02-27T22:07:15.139" v="403" actId="20577"/>
          <ac:spMkLst>
            <pc:docMk/>
            <pc:sldMk cId="3377463939" sldId="279"/>
            <ac:spMk id="3" creationId="{AFE4C63C-8B76-4583-A1B0-8B85827DAFC6}"/>
          </ac:spMkLst>
        </pc:spChg>
        <pc:spChg chg="del">
          <ac:chgData name="Karen Burnham" userId="28f910bd-ff61-43d4-b23a-bd8de96c2d6e" providerId="ADAL" clId="{BB897F0E-1EF2-4AFA-AB7E-F6789C345B86}" dt="2022-02-27T22:06:24.789" v="381" actId="478"/>
          <ac:spMkLst>
            <pc:docMk/>
            <pc:sldMk cId="3377463939" sldId="279"/>
            <ac:spMk id="4" creationId="{CD38BBE6-F6B2-4396-9443-D2979C4E9436}"/>
          </ac:spMkLst>
        </pc:spChg>
        <pc:spChg chg="add mod">
          <ac:chgData name="Karen Burnham" userId="28f910bd-ff61-43d4-b23a-bd8de96c2d6e" providerId="ADAL" clId="{BB897F0E-1EF2-4AFA-AB7E-F6789C345B86}" dt="2022-02-27T22:06:43.798" v="402" actId="20577"/>
          <ac:spMkLst>
            <pc:docMk/>
            <pc:sldMk cId="3377463939" sldId="279"/>
            <ac:spMk id="5" creationId="{3582E616-2622-4377-885F-BE859521F078}"/>
          </ac:spMkLst>
        </pc:spChg>
        <pc:spChg chg="add mod">
          <ac:chgData name="Karen Burnham" userId="28f910bd-ff61-43d4-b23a-bd8de96c2d6e" providerId="ADAL" clId="{BB897F0E-1EF2-4AFA-AB7E-F6789C345B86}" dt="2022-02-27T22:06:28.321" v="396" actId="1035"/>
          <ac:spMkLst>
            <pc:docMk/>
            <pc:sldMk cId="3377463939" sldId="279"/>
            <ac:spMk id="8" creationId="{73FEDEAA-6607-4AA7-86ED-8D6E85672084}"/>
          </ac:spMkLst>
        </pc:spChg>
        <pc:cxnChg chg="add mod">
          <ac:chgData name="Karen Burnham" userId="28f910bd-ff61-43d4-b23a-bd8de96c2d6e" providerId="ADAL" clId="{BB897F0E-1EF2-4AFA-AB7E-F6789C345B86}" dt="2022-02-27T22:06:28.321" v="396" actId="1035"/>
          <ac:cxnSpMkLst>
            <pc:docMk/>
            <pc:sldMk cId="3377463939" sldId="279"/>
            <ac:cxnSpMk id="6" creationId="{01CCA201-2B91-4E32-AF7B-6655CCFB2048}"/>
          </ac:cxnSpMkLst>
        </pc:cxnChg>
        <pc:cxnChg chg="add mod">
          <ac:chgData name="Karen Burnham" userId="28f910bd-ff61-43d4-b23a-bd8de96c2d6e" providerId="ADAL" clId="{BB897F0E-1EF2-4AFA-AB7E-F6789C345B86}" dt="2022-02-27T22:06:28.321" v="396" actId="1035"/>
          <ac:cxnSpMkLst>
            <pc:docMk/>
            <pc:sldMk cId="3377463939" sldId="279"/>
            <ac:cxnSpMk id="7" creationId="{77D9421C-E9CA-4E3A-BCB4-633C7F09D82D}"/>
          </ac:cxnSpMkLst>
        </pc:cxnChg>
        <pc:cxnChg chg="add mod">
          <ac:chgData name="Karen Burnham" userId="28f910bd-ff61-43d4-b23a-bd8de96c2d6e" providerId="ADAL" clId="{BB897F0E-1EF2-4AFA-AB7E-F6789C345B86}" dt="2022-02-27T22:06:28.321" v="396" actId="1035"/>
          <ac:cxnSpMkLst>
            <pc:docMk/>
            <pc:sldMk cId="3377463939" sldId="279"/>
            <ac:cxnSpMk id="9" creationId="{5FD2A8CB-5E04-4D63-BD22-E9A178D992EC}"/>
          </ac:cxnSpMkLst>
        </pc:cxnChg>
        <pc:cxnChg chg="add mod">
          <ac:chgData name="Karen Burnham" userId="28f910bd-ff61-43d4-b23a-bd8de96c2d6e" providerId="ADAL" clId="{BB897F0E-1EF2-4AFA-AB7E-F6789C345B86}" dt="2022-02-27T22:06:28.321" v="396" actId="1035"/>
          <ac:cxnSpMkLst>
            <pc:docMk/>
            <pc:sldMk cId="3377463939" sldId="279"/>
            <ac:cxnSpMk id="10" creationId="{3C5B3B81-27E3-49EA-AFC0-CF5FD529A1D8}"/>
          </ac:cxnSpMkLst>
        </pc:cxnChg>
      </pc:sldChg>
      <pc:sldChg chg="addSp delSp modSp add mod">
        <pc:chgData name="Karen Burnham" userId="28f910bd-ff61-43d4-b23a-bd8de96c2d6e" providerId="ADAL" clId="{BB897F0E-1EF2-4AFA-AB7E-F6789C345B86}" dt="2022-02-27T22:07:40.732" v="407" actId="1076"/>
        <pc:sldMkLst>
          <pc:docMk/>
          <pc:sldMk cId="681627719" sldId="280"/>
        </pc:sldMkLst>
        <pc:spChg chg="del">
          <ac:chgData name="Karen Burnham" userId="28f910bd-ff61-43d4-b23a-bd8de96c2d6e" providerId="ADAL" clId="{BB897F0E-1EF2-4AFA-AB7E-F6789C345B86}" dt="2022-02-27T22:07:24.829" v="405" actId="478"/>
          <ac:spMkLst>
            <pc:docMk/>
            <pc:sldMk cId="681627719" sldId="280"/>
            <ac:spMk id="5" creationId="{3582E616-2622-4377-885F-BE859521F078}"/>
          </ac:spMkLst>
        </pc:spChg>
        <pc:spChg chg="add mod">
          <ac:chgData name="Karen Burnham" userId="28f910bd-ff61-43d4-b23a-bd8de96c2d6e" providerId="ADAL" clId="{BB897F0E-1EF2-4AFA-AB7E-F6789C345B86}" dt="2022-02-27T22:07:40.732" v="407" actId="1076"/>
          <ac:spMkLst>
            <pc:docMk/>
            <pc:sldMk cId="681627719" sldId="280"/>
            <ac:spMk id="11" creationId="{237BA03F-6057-4513-83F8-7D22E043C4F8}"/>
          </ac:spMkLst>
        </pc:spChg>
      </pc:sldChg>
      <pc:sldChg chg="addSp delSp modSp new mod">
        <pc:chgData name="Karen Burnham" userId="28f910bd-ff61-43d4-b23a-bd8de96c2d6e" providerId="ADAL" clId="{BB897F0E-1EF2-4AFA-AB7E-F6789C345B86}" dt="2022-02-27T22:08:11.587" v="424" actId="1035"/>
        <pc:sldMkLst>
          <pc:docMk/>
          <pc:sldMk cId="2850241661" sldId="281"/>
        </pc:sldMkLst>
        <pc:spChg chg="mod">
          <ac:chgData name="Karen Burnham" userId="28f910bd-ff61-43d4-b23a-bd8de96c2d6e" providerId="ADAL" clId="{BB897F0E-1EF2-4AFA-AB7E-F6789C345B86}" dt="2022-02-27T22:08:06.969" v="417" actId="20577"/>
          <ac:spMkLst>
            <pc:docMk/>
            <pc:sldMk cId="2850241661" sldId="281"/>
            <ac:spMk id="3" creationId="{04AA336A-29BE-4952-BF5E-EFD8A529C576}"/>
          </ac:spMkLst>
        </pc:spChg>
        <pc:spChg chg="del">
          <ac:chgData name="Karen Burnham" userId="28f910bd-ff61-43d4-b23a-bd8de96c2d6e" providerId="ADAL" clId="{BB897F0E-1EF2-4AFA-AB7E-F6789C345B86}" dt="2022-02-27T22:08:09.430" v="418" actId="478"/>
          <ac:spMkLst>
            <pc:docMk/>
            <pc:sldMk cId="2850241661" sldId="281"/>
            <ac:spMk id="4" creationId="{3EC56444-392F-4190-A4C1-D272C7BC81AB}"/>
          </ac:spMkLst>
        </pc:spChg>
        <pc:spChg chg="add mod">
          <ac:chgData name="Karen Burnham" userId="28f910bd-ff61-43d4-b23a-bd8de96c2d6e" providerId="ADAL" clId="{BB897F0E-1EF2-4AFA-AB7E-F6789C345B86}" dt="2022-02-27T22:08:11.587" v="424" actId="1035"/>
          <ac:spMkLst>
            <pc:docMk/>
            <pc:sldMk cId="2850241661" sldId="281"/>
            <ac:spMk id="9" creationId="{FD1361D5-552B-44C9-ADC1-2879A1D8D7AD}"/>
          </ac:spMkLst>
        </pc:spChg>
        <pc:spChg chg="add mod">
          <ac:chgData name="Karen Burnham" userId="28f910bd-ff61-43d4-b23a-bd8de96c2d6e" providerId="ADAL" clId="{BB897F0E-1EF2-4AFA-AB7E-F6789C345B86}" dt="2022-02-27T22:08:11.587" v="424" actId="1035"/>
          <ac:spMkLst>
            <pc:docMk/>
            <pc:sldMk cId="2850241661" sldId="281"/>
            <ac:spMk id="10" creationId="{872B749F-1108-43B5-9F47-DCD006D0EC83}"/>
          </ac:spMkLst>
        </pc:spChg>
        <pc:picChg chg="add mod">
          <ac:chgData name="Karen Burnham" userId="28f910bd-ff61-43d4-b23a-bd8de96c2d6e" providerId="ADAL" clId="{BB897F0E-1EF2-4AFA-AB7E-F6789C345B86}" dt="2022-02-27T22:08:11.587" v="424" actId="1035"/>
          <ac:picMkLst>
            <pc:docMk/>
            <pc:sldMk cId="2850241661" sldId="281"/>
            <ac:picMk id="8" creationId="{ABA68884-C30A-4960-9F25-6323B4F4A406}"/>
          </ac:picMkLst>
        </pc:picChg>
        <pc:cxnChg chg="add mod">
          <ac:chgData name="Karen Burnham" userId="28f910bd-ff61-43d4-b23a-bd8de96c2d6e" providerId="ADAL" clId="{BB897F0E-1EF2-4AFA-AB7E-F6789C345B86}" dt="2022-02-27T22:08:11.587" v="424" actId="1035"/>
          <ac:cxnSpMkLst>
            <pc:docMk/>
            <pc:sldMk cId="2850241661" sldId="281"/>
            <ac:cxnSpMk id="5" creationId="{7123BEBB-DD8D-467C-957E-57EEE44531D1}"/>
          </ac:cxnSpMkLst>
        </pc:cxnChg>
        <pc:cxnChg chg="add mod">
          <ac:chgData name="Karen Burnham" userId="28f910bd-ff61-43d4-b23a-bd8de96c2d6e" providerId="ADAL" clId="{BB897F0E-1EF2-4AFA-AB7E-F6789C345B86}" dt="2022-02-27T22:08:11.587" v="424" actId="1035"/>
          <ac:cxnSpMkLst>
            <pc:docMk/>
            <pc:sldMk cId="2850241661" sldId="281"/>
            <ac:cxnSpMk id="6" creationId="{AA8C408C-2F77-483A-997B-F9AE621DC614}"/>
          </ac:cxnSpMkLst>
        </pc:cxnChg>
        <pc:cxnChg chg="add mod">
          <ac:chgData name="Karen Burnham" userId="28f910bd-ff61-43d4-b23a-bd8de96c2d6e" providerId="ADAL" clId="{BB897F0E-1EF2-4AFA-AB7E-F6789C345B86}" dt="2022-02-27T22:08:11.587" v="424" actId="1035"/>
          <ac:cxnSpMkLst>
            <pc:docMk/>
            <pc:sldMk cId="2850241661" sldId="281"/>
            <ac:cxnSpMk id="7" creationId="{A3069B17-8A29-406B-9706-BA43667F5F11}"/>
          </ac:cxnSpMkLst>
        </pc:cxnChg>
      </pc:sldChg>
      <pc:sldChg chg="addSp delSp modSp add mod">
        <pc:chgData name="Karen Burnham" userId="28f910bd-ff61-43d4-b23a-bd8de96c2d6e" providerId="ADAL" clId="{BB897F0E-1EF2-4AFA-AB7E-F6789C345B86}" dt="2022-02-27T22:08:52.132" v="448" actId="1038"/>
        <pc:sldMkLst>
          <pc:docMk/>
          <pc:sldMk cId="3039497619" sldId="282"/>
        </pc:sldMkLst>
        <pc:spChg chg="del">
          <ac:chgData name="Karen Burnham" userId="28f910bd-ff61-43d4-b23a-bd8de96c2d6e" providerId="ADAL" clId="{BB897F0E-1EF2-4AFA-AB7E-F6789C345B86}" dt="2022-02-27T22:08:47.182" v="433" actId="478"/>
          <ac:spMkLst>
            <pc:docMk/>
            <pc:sldMk cId="3039497619" sldId="282"/>
            <ac:spMk id="9" creationId="{FD1361D5-552B-44C9-ADC1-2879A1D8D7AD}"/>
          </ac:spMkLst>
        </pc:spChg>
        <pc:spChg chg="add mod">
          <ac:chgData name="Karen Burnham" userId="28f910bd-ff61-43d4-b23a-bd8de96c2d6e" providerId="ADAL" clId="{BB897F0E-1EF2-4AFA-AB7E-F6789C345B86}" dt="2022-02-27T22:08:52.132" v="448" actId="1038"/>
          <ac:spMkLst>
            <pc:docMk/>
            <pc:sldMk cId="3039497619" sldId="282"/>
            <ac:spMk id="11" creationId="{2902E23D-7736-45D6-995A-CC74BB60D3BB}"/>
          </ac:spMkLst>
        </pc:spChg>
        <pc:cxnChg chg="add mod">
          <ac:chgData name="Karen Burnham" userId="28f910bd-ff61-43d4-b23a-bd8de96c2d6e" providerId="ADAL" clId="{BB897F0E-1EF2-4AFA-AB7E-F6789C345B86}" dt="2022-02-27T22:08:38.087" v="431" actId="1035"/>
          <ac:cxnSpMkLst>
            <pc:docMk/>
            <pc:sldMk cId="3039497619" sldId="282"/>
            <ac:cxnSpMk id="12" creationId="{36B9A7FA-3304-4DAD-9BF0-73D13ED77BF3}"/>
          </ac:cxnSpMkLst>
        </pc:cxnChg>
        <pc:cxnChg chg="add mod">
          <ac:chgData name="Karen Burnham" userId="28f910bd-ff61-43d4-b23a-bd8de96c2d6e" providerId="ADAL" clId="{BB897F0E-1EF2-4AFA-AB7E-F6789C345B86}" dt="2022-02-27T22:08:38.087" v="431" actId="1035"/>
          <ac:cxnSpMkLst>
            <pc:docMk/>
            <pc:sldMk cId="3039497619" sldId="282"/>
            <ac:cxnSpMk id="13" creationId="{C9779B4B-6EAB-4E80-BD80-476DFB782494}"/>
          </ac:cxnSpMkLst>
        </pc:cxnChg>
      </pc:sldChg>
      <pc:sldChg chg="addSp delSp modSp add mod">
        <pc:chgData name="Karen Burnham" userId="28f910bd-ff61-43d4-b23a-bd8de96c2d6e" providerId="ADAL" clId="{BB897F0E-1EF2-4AFA-AB7E-F6789C345B86}" dt="2022-02-27T22:09:14.871" v="456" actId="1035"/>
        <pc:sldMkLst>
          <pc:docMk/>
          <pc:sldMk cId="461068476" sldId="283"/>
        </pc:sldMkLst>
        <pc:spChg chg="del">
          <ac:chgData name="Karen Burnham" userId="28f910bd-ff61-43d4-b23a-bd8de96c2d6e" providerId="ADAL" clId="{BB897F0E-1EF2-4AFA-AB7E-F6789C345B86}" dt="2022-02-27T22:09:12.752" v="450" actId="478"/>
          <ac:spMkLst>
            <pc:docMk/>
            <pc:sldMk cId="461068476" sldId="283"/>
            <ac:spMk id="11" creationId="{2902E23D-7736-45D6-995A-CC74BB60D3BB}"/>
          </ac:spMkLst>
        </pc:spChg>
        <pc:spChg chg="add mod">
          <ac:chgData name="Karen Burnham" userId="28f910bd-ff61-43d4-b23a-bd8de96c2d6e" providerId="ADAL" clId="{BB897F0E-1EF2-4AFA-AB7E-F6789C345B86}" dt="2022-02-27T22:09:14.871" v="456" actId="1035"/>
          <ac:spMkLst>
            <pc:docMk/>
            <pc:sldMk cId="461068476" sldId="283"/>
            <ac:spMk id="14" creationId="{E1F4B4C6-C6D7-493F-9BB7-D6490BB89940}"/>
          </ac:spMkLst>
        </pc:spChg>
      </pc:sldChg>
      <pc:sldChg chg="addSp delSp modSp new mod">
        <pc:chgData name="Karen Burnham" userId="28f910bd-ff61-43d4-b23a-bd8de96c2d6e" providerId="ADAL" clId="{BB897F0E-1EF2-4AFA-AB7E-F6789C345B86}" dt="2022-02-27T22:10:01.808" v="479" actId="1036"/>
        <pc:sldMkLst>
          <pc:docMk/>
          <pc:sldMk cId="859692736" sldId="284"/>
        </pc:sldMkLst>
        <pc:spChg chg="mod">
          <ac:chgData name="Karen Burnham" userId="28f910bd-ff61-43d4-b23a-bd8de96c2d6e" providerId="ADAL" clId="{BB897F0E-1EF2-4AFA-AB7E-F6789C345B86}" dt="2022-02-27T22:09:26.595" v="466" actId="20577"/>
          <ac:spMkLst>
            <pc:docMk/>
            <pc:sldMk cId="859692736" sldId="284"/>
            <ac:spMk id="3" creationId="{6A59A51A-DDF2-4912-B6A5-AB7A3D215D9E}"/>
          </ac:spMkLst>
        </pc:spChg>
        <pc:spChg chg="del">
          <ac:chgData name="Karen Burnham" userId="28f910bd-ff61-43d4-b23a-bd8de96c2d6e" providerId="ADAL" clId="{BB897F0E-1EF2-4AFA-AB7E-F6789C345B86}" dt="2022-02-27T22:09:30.186" v="467" actId="478"/>
          <ac:spMkLst>
            <pc:docMk/>
            <pc:sldMk cId="859692736" sldId="284"/>
            <ac:spMk id="4" creationId="{BDBA5437-8018-4BA6-B814-E70E43621093}"/>
          </ac:spMkLst>
        </pc:spChg>
        <pc:spChg chg="add mod">
          <ac:chgData name="Karen Burnham" userId="28f910bd-ff61-43d4-b23a-bd8de96c2d6e" providerId="ADAL" clId="{BB897F0E-1EF2-4AFA-AB7E-F6789C345B86}" dt="2022-02-27T22:10:01.808" v="479" actId="1036"/>
          <ac:spMkLst>
            <pc:docMk/>
            <pc:sldMk cId="859692736" sldId="284"/>
            <ac:spMk id="5" creationId="{08E8B127-FCDC-4D7D-8D49-BFD7DA53A04C}"/>
          </ac:spMkLst>
        </pc:spChg>
        <pc:spChg chg="add mod">
          <ac:chgData name="Karen Burnham" userId="28f910bd-ff61-43d4-b23a-bd8de96c2d6e" providerId="ADAL" clId="{BB897F0E-1EF2-4AFA-AB7E-F6789C345B86}" dt="2022-02-27T22:09:46.236" v="475" actId="1035"/>
          <ac:spMkLst>
            <pc:docMk/>
            <pc:sldMk cId="859692736" sldId="284"/>
            <ac:spMk id="10" creationId="{5B9EA634-FADD-4F6E-AAEA-283E9BFBE797}"/>
          </ac:spMkLst>
        </pc:spChg>
        <pc:spChg chg="add mod">
          <ac:chgData name="Karen Burnham" userId="28f910bd-ff61-43d4-b23a-bd8de96c2d6e" providerId="ADAL" clId="{BB897F0E-1EF2-4AFA-AB7E-F6789C345B86}" dt="2022-02-27T22:09:46.236" v="475" actId="1035"/>
          <ac:spMkLst>
            <pc:docMk/>
            <pc:sldMk cId="859692736" sldId="284"/>
            <ac:spMk id="11" creationId="{801A73B1-6642-411C-830A-381A142751F2}"/>
          </ac:spMkLst>
        </pc:spChg>
        <pc:spChg chg="add mod">
          <ac:chgData name="Karen Burnham" userId="28f910bd-ff61-43d4-b23a-bd8de96c2d6e" providerId="ADAL" clId="{BB897F0E-1EF2-4AFA-AB7E-F6789C345B86}" dt="2022-02-27T22:09:46.236" v="475" actId="1035"/>
          <ac:spMkLst>
            <pc:docMk/>
            <pc:sldMk cId="859692736" sldId="284"/>
            <ac:spMk id="13" creationId="{8A5FB3AB-C38D-41DB-99BE-80CE8C9C238F}"/>
          </ac:spMkLst>
        </pc:spChg>
        <pc:cxnChg chg="add mod">
          <ac:chgData name="Karen Burnham" userId="28f910bd-ff61-43d4-b23a-bd8de96c2d6e" providerId="ADAL" clId="{BB897F0E-1EF2-4AFA-AB7E-F6789C345B86}" dt="2022-02-27T22:09:46.236" v="475" actId="1035"/>
          <ac:cxnSpMkLst>
            <pc:docMk/>
            <pc:sldMk cId="859692736" sldId="284"/>
            <ac:cxnSpMk id="6" creationId="{33C43544-95F8-48AB-BC00-AE032376D89E}"/>
          </ac:cxnSpMkLst>
        </pc:cxnChg>
        <pc:cxnChg chg="add mod">
          <ac:chgData name="Karen Burnham" userId="28f910bd-ff61-43d4-b23a-bd8de96c2d6e" providerId="ADAL" clId="{BB897F0E-1EF2-4AFA-AB7E-F6789C345B86}" dt="2022-02-27T22:09:46.236" v="475" actId="1035"/>
          <ac:cxnSpMkLst>
            <pc:docMk/>
            <pc:sldMk cId="859692736" sldId="284"/>
            <ac:cxnSpMk id="7" creationId="{70E192ED-DE66-4097-81F8-35EC86E5D4A3}"/>
          </ac:cxnSpMkLst>
        </pc:cxnChg>
        <pc:cxnChg chg="add mod">
          <ac:chgData name="Karen Burnham" userId="28f910bd-ff61-43d4-b23a-bd8de96c2d6e" providerId="ADAL" clId="{BB897F0E-1EF2-4AFA-AB7E-F6789C345B86}" dt="2022-02-27T22:09:46.236" v="475" actId="1035"/>
          <ac:cxnSpMkLst>
            <pc:docMk/>
            <pc:sldMk cId="859692736" sldId="284"/>
            <ac:cxnSpMk id="8" creationId="{015672A7-376F-40A9-94B2-465B5D9FC2B0}"/>
          </ac:cxnSpMkLst>
        </pc:cxnChg>
        <pc:cxnChg chg="add mod">
          <ac:chgData name="Karen Burnham" userId="28f910bd-ff61-43d4-b23a-bd8de96c2d6e" providerId="ADAL" clId="{BB897F0E-1EF2-4AFA-AB7E-F6789C345B86}" dt="2022-02-27T22:09:46.236" v="475" actId="1035"/>
          <ac:cxnSpMkLst>
            <pc:docMk/>
            <pc:sldMk cId="859692736" sldId="284"/>
            <ac:cxnSpMk id="9" creationId="{BEEB9781-36AB-4507-8387-773C21FDEB28}"/>
          </ac:cxnSpMkLst>
        </pc:cxnChg>
        <pc:cxnChg chg="add mod">
          <ac:chgData name="Karen Burnham" userId="28f910bd-ff61-43d4-b23a-bd8de96c2d6e" providerId="ADAL" clId="{BB897F0E-1EF2-4AFA-AB7E-F6789C345B86}" dt="2022-02-27T22:09:46.236" v="475" actId="1035"/>
          <ac:cxnSpMkLst>
            <pc:docMk/>
            <pc:sldMk cId="859692736" sldId="284"/>
            <ac:cxnSpMk id="12" creationId="{6F0C14E0-625A-4311-BDF6-70760FC81A5D}"/>
          </ac:cxnSpMkLst>
        </pc:cxnChg>
      </pc:sldChg>
      <pc:sldChg chg="addSp modSp add mod">
        <pc:chgData name="Karen Burnham" userId="28f910bd-ff61-43d4-b23a-bd8de96c2d6e" providerId="ADAL" clId="{BB897F0E-1EF2-4AFA-AB7E-F6789C345B86}" dt="2022-02-27T22:10:21.640" v="486" actId="1035"/>
        <pc:sldMkLst>
          <pc:docMk/>
          <pc:sldMk cId="1848449470" sldId="285"/>
        </pc:sldMkLst>
        <pc:picChg chg="add mod">
          <ac:chgData name="Karen Burnham" userId="28f910bd-ff61-43d4-b23a-bd8de96c2d6e" providerId="ADAL" clId="{BB897F0E-1EF2-4AFA-AB7E-F6789C345B86}" dt="2022-02-27T22:10:21.640" v="486" actId="1035"/>
          <ac:picMkLst>
            <pc:docMk/>
            <pc:sldMk cId="1848449470" sldId="285"/>
            <ac:picMk id="14" creationId="{019F1EDF-C726-4BAE-A9B4-8A603C74C895}"/>
          </ac:picMkLst>
        </pc:picChg>
      </pc:sldChg>
      <pc:sldChg chg="addSp delSp modSp new mod">
        <pc:chgData name="Karen Burnham" userId="28f910bd-ff61-43d4-b23a-bd8de96c2d6e" providerId="ADAL" clId="{BB897F0E-1EF2-4AFA-AB7E-F6789C345B86}" dt="2022-02-27T22:12:22.426" v="517" actId="14100"/>
        <pc:sldMkLst>
          <pc:docMk/>
          <pc:sldMk cId="3409724301" sldId="286"/>
        </pc:sldMkLst>
        <pc:spChg chg="mod">
          <ac:chgData name="Karen Burnham" userId="28f910bd-ff61-43d4-b23a-bd8de96c2d6e" providerId="ADAL" clId="{BB897F0E-1EF2-4AFA-AB7E-F6789C345B86}" dt="2022-02-27T22:11:19.300" v="497" actId="20577"/>
          <ac:spMkLst>
            <pc:docMk/>
            <pc:sldMk cId="3409724301" sldId="286"/>
            <ac:spMk id="3" creationId="{DB83010F-88E0-4F5C-B101-53614A89385A}"/>
          </ac:spMkLst>
        </pc:spChg>
        <pc:spChg chg="del">
          <ac:chgData name="Karen Burnham" userId="28f910bd-ff61-43d4-b23a-bd8de96c2d6e" providerId="ADAL" clId="{BB897F0E-1EF2-4AFA-AB7E-F6789C345B86}" dt="2022-02-27T22:11:22.773" v="498" actId="478"/>
          <ac:spMkLst>
            <pc:docMk/>
            <pc:sldMk cId="3409724301" sldId="286"/>
            <ac:spMk id="4" creationId="{9ECF2624-CB6B-44C4-8744-E92B1A3FC632}"/>
          </ac:spMkLst>
        </pc:spChg>
        <pc:spChg chg="add mod">
          <ac:chgData name="Karen Burnham" userId="28f910bd-ff61-43d4-b23a-bd8de96c2d6e" providerId="ADAL" clId="{BB897F0E-1EF2-4AFA-AB7E-F6789C345B86}" dt="2022-02-27T22:11:56.803" v="513" actId="20577"/>
          <ac:spMkLst>
            <pc:docMk/>
            <pc:sldMk cId="3409724301" sldId="286"/>
            <ac:spMk id="5" creationId="{26C5C79F-D34B-4378-B057-BD252B237522}"/>
          </ac:spMkLst>
        </pc:spChg>
        <pc:spChg chg="mod">
          <ac:chgData name="Karen Burnham" userId="28f910bd-ff61-43d4-b23a-bd8de96c2d6e" providerId="ADAL" clId="{BB897F0E-1EF2-4AFA-AB7E-F6789C345B86}" dt="2022-02-27T22:11:23.293" v="499"/>
          <ac:spMkLst>
            <pc:docMk/>
            <pc:sldMk cId="3409724301" sldId="286"/>
            <ac:spMk id="8" creationId="{15CE03B6-2D0B-4BCF-A05C-F78CD86282A3}"/>
          </ac:spMkLst>
        </pc:spChg>
        <pc:spChg chg="mod">
          <ac:chgData name="Karen Burnham" userId="28f910bd-ff61-43d4-b23a-bd8de96c2d6e" providerId="ADAL" clId="{BB897F0E-1EF2-4AFA-AB7E-F6789C345B86}" dt="2022-02-27T22:11:23.293" v="499"/>
          <ac:spMkLst>
            <pc:docMk/>
            <pc:sldMk cId="3409724301" sldId="286"/>
            <ac:spMk id="9" creationId="{0E876122-A632-41E4-A0AA-DB7B17BE14EC}"/>
          </ac:spMkLst>
        </pc:spChg>
        <pc:grpChg chg="add mod">
          <ac:chgData name="Karen Burnham" userId="28f910bd-ff61-43d4-b23a-bd8de96c2d6e" providerId="ADAL" clId="{BB897F0E-1EF2-4AFA-AB7E-F6789C345B86}" dt="2022-02-27T22:11:44.701" v="505" actId="1076"/>
          <ac:grpSpMkLst>
            <pc:docMk/>
            <pc:sldMk cId="3409724301" sldId="286"/>
            <ac:grpSpMk id="6" creationId="{31919380-5768-46E6-924C-C8C99DBD9FBA}"/>
          </ac:grpSpMkLst>
        </pc:grpChg>
        <pc:picChg chg="mod">
          <ac:chgData name="Karen Burnham" userId="28f910bd-ff61-43d4-b23a-bd8de96c2d6e" providerId="ADAL" clId="{BB897F0E-1EF2-4AFA-AB7E-F6789C345B86}" dt="2022-02-27T22:11:23.293" v="499"/>
          <ac:picMkLst>
            <pc:docMk/>
            <pc:sldMk cId="3409724301" sldId="286"/>
            <ac:picMk id="7" creationId="{7D28F263-3263-4F8D-AD2D-D850C2B66069}"/>
          </ac:picMkLst>
        </pc:picChg>
        <pc:cxnChg chg="add">
          <ac:chgData name="Karen Burnham" userId="28f910bd-ff61-43d4-b23a-bd8de96c2d6e" providerId="ADAL" clId="{BB897F0E-1EF2-4AFA-AB7E-F6789C345B86}" dt="2022-02-27T22:12:16.045" v="514" actId="11529"/>
          <ac:cxnSpMkLst>
            <pc:docMk/>
            <pc:sldMk cId="3409724301" sldId="286"/>
            <ac:cxnSpMk id="11" creationId="{CC4917E9-18DB-46CD-A194-C8EA052BBEC6}"/>
          </ac:cxnSpMkLst>
        </pc:cxnChg>
        <pc:cxnChg chg="add mod">
          <ac:chgData name="Karen Burnham" userId="28f910bd-ff61-43d4-b23a-bd8de96c2d6e" providerId="ADAL" clId="{BB897F0E-1EF2-4AFA-AB7E-F6789C345B86}" dt="2022-02-27T22:12:22.426" v="517" actId="14100"/>
          <ac:cxnSpMkLst>
            <pc:docMk/>
            <pc:sldMk cId="3409724301" sldId="286"/>
            <ac:cxnSpMk id="12" creationId="{6195600B-19BD-40B2-AF29-46A18760B582}"/>
          </ac:cxnSpMkLst>
        </pc:cxnChg>
      </pc:sldChg>
      <pc:sldChg chg="new del">
        <pc:chgData name="Karen Burnham" userId="28f910bd-ff61-43d4-b23a-bd8de96c2d6e" providerId="ADAL" clId="{BB897F0E-1EF2-4AFA-AB7E-F6789C345B86}" dt="2022-02-27T22:13:40.413" v="566" actId="47"/>
        <pc:sldMkLst>
          <pc:docMk/>
          <pc:sldMk cId="2121690042" sldId="287"/>
        </pc:sldMkLst>
      </pc:sldChg>
      <pc:sldChg chg="addSp delSp modSp new mod">
        <pc:chgData name="Karen Burnham" userId="28f910bd-ff61-43d4-b23a-bd8de96c2d6e" providerId="ADAL" clId="{BB897F0E-1EF2-4AFA-AB7E-F6789C345B86}" dt="2022-03-29T20:52:41.539" v="3134" actId="14100"/>
        <pc:sldMkLst>
          <pc:docMk/>
          <pc:sldMk cId="2825903335" sldId="288"/>
        </pc:sldMkLst>
        <pc:spChg chg="mod">
          <ac:chgData name="Karen Burnham" userId="28f910bd-ff61-43d4-b23a-bd8de96c2d6e" providerId="ADAL" clId="{BB897F0E-1EF2-4AFA-AB7E-F6789C345B86}" dt="2022-02-27T22:12:57.796" v="556" actId="20577"/>
          <ac:spMkLst>
            <pc:docMk/>
            <pc:sldMk cId="2825903335" sldId="288"/>
            <ac:spMk id="3" creationId="{28E92FF9-CA6C-4713-9295-164DF8689037}"/>
          </ac:spMkLst>
        </pc:spChg>
        <pc:spChg chg="del mod">
          <ac:chgData name="Karen Burnham" userId="28f910bd-ff61-43d4-b23a-bd8de96c2d6e" providerId="ADAL" clId="{BB897F0E-1EF2-4AFA-AB7E-F6789C345B86}" dt="2022-02-27T22:13:01.930" v="558" actId="478"/>
          <ac:spMkLst>
            <pc:docMk/>
            <pc:sldMk cId="2825903335" sldId="288"/>
            <ac:spMk id="4" creationId="{6AEF18BB-5919-48BB-8CC2-F296B0D7945D}"/>
          </ac:spMkLst>
        </pc:spChg>
        <pc:spChg chg="add mod">
          <ac:chgData name="Karen Burnham" userId="28f910bd-ff61-43d4-b23a-bd8de96c2d6e" providerId="ADAL" clId="{BB897F0E-1EF2-4AFA-AB7E-F6789C345B86}" dt="2022-03-29T20:52:30.211" v="3130" actId="208"/>
          <ac:spMkLst>
            <pc:docMk/>
            <pc:sldMk cId="2825903335" sldId="288"/>
            <ac:spMk id="4" creationId="{D7CBBA2E-7D99-4309-8325-3813ACF019B3}"/>
          </ac:spMkLst>
        </pc:spChg>
        <pc:spChg chg="add mod">
          <ac:chgData name="Karen Burnham" userId="28f910bd-ff61-43d4-b23a-bd8de96c2d6e" providerId="ADAL" clId="{BB897F0E-1EF2-4AFA-AB7E-F6789C345B86}" dt="2022-02-27T22:13:13.887" v="565" actId="20577"/>
          <ac:spMkLst>
            <pc:docMk/>
            <pc:sldMk cId="2825903335" sldId="288"/>
            <ac:spMk id="5" creationId="{9D6B1FE0-BE81-40EA-80BF-096A5EB4ED7A}"/>
          </ac:spMkLst>
        </pc:spChg>
        <pc:spChg chg="add mod">
          <ac:chgData name="Karen Burnham" userId="28f910bd-ff61-43d4-b23a-bd8de96c2d6e" providerId="ADAL" clId="{BB897F0E-1EF2-4AFA-AB7E-F6789C345B86}" dt="2022-02-27T22:13:04.362" v="562" actId="1035"/>
          <ac:spMkLst>
            <pc:docMk/>
            <pc:sldMk cId="2825903335" sldId="288"/>
            <ac:spMk id="8" creationId="{F5C88518-AB46-4804-928F-D4F13A181281}"/>
          </ac:spMkLst>
        </pc:spChg>
        <pc:spChg chg="add mod">
          <ac:chgData name="Karen Burnham" userId="28f910bd-ff61-43d4-b23a-bd8de96c2d6e" providerId="ADAL" clId="{BB897F0E-1EF2-4AFA-AB7E-F6789C345B86}" dt="2022-02-27T22:13:04.362" v="562" actId="1035"/>
          <ac:spMkLst>
            <pc:docMk/>
            <pc:sldMk cId="2825903335" sldId="288"/>
            <ac:spMk id="17" creationId="{C158BF68-AF74-4942-B186-AF3A9BE5859F}"/>
          </ac:spMkLst>
        </pc:spChg>
        <pc:spChg chg="add mod">
          <ac:chgData name="Karen Burnham" userId="28f910bd-ff61-43d4-b23a-bd8de96c2d6e" providerId="ADAL" clId="{BB897F0E-1EF2-4AFA-AB7E-F6789C345B86}" dt="2022-03-29T20:52:41.539" v="3134" actId="14100"/>
          <ac:spMkLst>
            <pc:docMk/>
            <pc:sldMk cId="2825903335" sldId="288"/>
            <ac:spMk id="18" creationId="{92E88969-AFEF-4545-8BA9-99B2B42ECA68}"/>
          </ac:spMkLst>
        </pc:spChg>
        <pc:picChg chg="add mod">
          <ac:chgData name="Karen Burnham" userId="28f910bd-ff61-43d4-b23a-bd8de96c2d6e" providerId="ADAL" clId="{BB897F0E-1EF2-4AFA-AB7E-F6789C345B86}" dt="2022-02-27T22:13:04.362" v="562" actId="1035"/>
          <ac:picMkLst>
            <pc:docMk/>
            <pc:sldMk cId="2825903335" sldId="288"/>
            <ac:picMk id="15" creationId="{2BF2DEFA-413E-4E21-AB23-064B6D2C2C51}"/>
          </ac:picMkLst>
        </pc:picChg>
        <pc:cxnChg chg="add mod">
          <ac:chgData name="Karen Burnham" userId="28f910bd-ff61-43d4-b23a-bd8de96c2d6e" providerId="ADAL" clId="{BB897F0E-1EF2-4AFA-AB7E-F6789C345B86}" dt="2022-02-27T22:13:04.362" v="562" actId="1035"/>
          <ac:cxnSpMkLst>
            <pc:docMk/>
            <pc:sldMk cId="2825903335" sldId="288"/>
            <ac:cxnSpMk id="6" creationId="{3A03D45E-FBA5-44F3-85B9-8D29779C8770}"/>
          </ac:cxnSpMkLst>
        </pc:cxnChg>
        <pc:cxnChg chg="add mod">
          <ac:chgData name="Karen Burnham" userId="28f910bd-ff61-43d4-b23a-bd8de96c2d6e" providerId="ADAL" clId="{BB897F0E-1EF2-4AFA-AB7E-F6789C345B86}" dt="2022-02-27T22:13:04.362" v="562" actId="1035"/>
          <ac:cxnSpMkLst>
            <pc:docMk/>
            <pc:sldMk cId="2825903335" sldId="288"/>
            <ac:cxnSpMk id="7" creationId="{C4490FCF-F056-4E6A-B29B-7759656002C9}"/>
          </ac:cxnSpMkLst>
        </pc:cxnChg>
        <pc:cxnChg chg="add mod">
          <ac:chgData name="Karen Burnham" userId="28f910bd-ff61-43d4-b23a-bd8de96c2d6e" providerId="ADAL" clId="{BB897F0E-1EF2-4AFA-AB7E-F6789C345B86}" dt="2022-02-27T22:13:04.362" v="562" actId="1035"/>
          <ac:cxnSpMkLst>
            <pc:docMk/>
            <pc:sldMk cId="2825903335" sldId="288"/>
            <ac:cxnSpMk id="9" creationId="{DC510296-C316-4EDF-86E7-9993C77E298E}"/>
          </ac:cxnSpMkLst>
        </pc:cxnChg>
        <pc:cxnChg chg="add mod">
          <ac:chgData name="Karen Burnham" userId="28f910bd-ff61-43d4-b23a-bd8de96c2d6e" providerId="ADAL" clId="{BB897F0E-1EF2-4AFA-AB7E-F6789C345B86}" dt="2022-02-27T22:13:04.362" v="562" actId="1035"/>
          <ac:cxnSpMkLst>
            <pc:docMk/>
            <pc:sldMk cId="2825903335" sldId="288"/>
            <ac:cxnSpMk id="10" creationId="{FC0D1161-37FB-41D4-95F9-854274BBCF01}"/>
          </ac:cxnSpMkLst>
        </pc:cxnChg>
        <pc:cxnChg chg="add mod">
          <ac:chgData name="Karen Burnham" userId="28f910bd-ff61-43d4-b23a-bd8de96c2d6e" providerId="ADAL" clId="{BB897F0E-1EF2-4AFA-AB7E-F6789C345B86}" dt="2022-02-27T22:13:04.362" v="562" actId="1035"/>
          <ac:cxnSpMkLst>
            <pc:docMk/>
            <pc:sldMk cId="2825903335" sldId="288"/>
            <ac:cxnSpMk id="11" creationId="{A4B2AE72-3470-4B69-9D64-74F4535F9DA7}"/>
          </ac:cxnSpMkLst>
        </pc:cxnChg>
        <pc:cxnChg chg="add mod">
          <ac:chgData name="Karen Burnham" userId="28f910bd-ff61-43d4-b23a-bd8de96c2d6e" providerId="ADAL" clId="{BB897F0E-1EF2-4AFA-AB7E-F6789C345B86}" dt="2022-02-27T22:13:04.362" v="562" actId="1035"/>
          <ac:cxnSpMkLst>
            <pc:docMk/>
            <pc:sldMk cId="2825903335" sldId="288"/>
            <ac:cxnSpMk id="12" creationId="{2E0529ED-5D8F-44F0-91BD-D98859D30E2D}"/>
          </ac:cxnSpMkLst>
        </pc:cxnChg>
        <pc:cxnChg chg="add mod">
          <ac:chgData name="Karen Burnham" userId="28f910bd-ff61-43d4-b23a-bd8de96c2d6e" providerId="ADAL" clId="{BB897F0E-1EF2-4AFA-AB7E-F6789C345B86}" dt="2022-02-27T22:13:04.362" v="562" actId="1035"/>
          <ac:cxnSpMkLst>
            <pc:docMk/>
            <pc:sldMk cId="2825903335" sldId="288"/>
            <ac:cxnSpMk id="13" creationId="{1C79C2CA-CC63-49AE-8F2F-9C8300E71A8C}"/>
          </ac:cxnSpMkLst>
        </pc:cxnChg>
        <pc:cxnChg chg="add mod">
          <ac:chgData name="Karen Burnham" userId="28f910bd-ff61-43d4-b23a-bd8de96c2d6e" providerId="ADAL" clId="{BB897F0E-1EF2-4AFA-AB7E-F6789C345B86}" dt="2022-02-27T22:13:04.362" v="562" actId="1035"/>
          <ac:cxnSpMkLst>
            <pc:docMk/>
            <pc:sldMk cId="2825903335" sldId="288"/>
            <ac:cxnSpMk id="14" creationId="{C3A9ACC6-1DEF-417A-A075-070E81B713B0}"/>
          </ac:cxnSpMkLst>
        </pc:cxnChg>
        <pc:cxnChg chg="add mod">
          <ac:chgData name="Karen Burnham" userId="28f910bd-ff61-43d4-b23a-bd8de96c2d6e" providerId="ADAL" clId="{BB897F0E-1EF2-4AFA-AB7E-F6789C345B86}" dt="2022-02-27T22:13:04.362" v="562" actId="1035"/>
          <ac:cxnSpMkLst>
            <pc:docMk/>
            <pc:sldMk cId="2825903335" sldId="288"/>
            <ac:cxnSpMk id="16" creationId="{9F9D8292-9312-4C57-A1FB-7C947179C7D0}"/>
          </ac:cxnSpMkLst>
        </pc:cxnChg>
      </pc:sldChg>
      <pc:sldChg chg="addSp delSp modSp add mod">
        <pc:chgData name="Karen Burnham" userId="28f910bd-ff61-43d4-b23a-bd8de96c2d6e" providerId="ADAL" clId="{BB897F0E-1EF2-4AFA-AB7E-F6789C345B86}" dt="2022-02-27T22:14:03.292" v="583" actId="1035"/>
        <pc:sldMkLst>
          <pc:docMk/>
          <pc:sldMk cId="1966375117" sldId="289"/>
        </pc:sldMkLst>
        <pc:spChg chg="del mod">
          <ac:chgData name="Karen Burnham" userId="28f910bd-ff61-43d4-b23a-bd8de96c2d6e" providerId="ADAL" clId="{BB897F0E-1EF2-4AFA-AB7E-F6789C345B86}" dt="2022-02-27T22:13:59.986" v="570" actId="478"/>
          <ac:spMkLst>
            <pc:docMk/>
            <pc:sldMk cId="1966375117" sldId="289"/>
            <ac:spMk id="5" creationId="{9D6B1FE0-BE81-40EA-80BF-096A5EB4ED7A}"/>
          </ac:spMkLst>
        </pc:spChg>
        <pc:spChg chg="add mod">
          <ac:chgData name="Karen Burnham" userId="28f910bd-ff61-43d4-b23a-bd8de96c2d6e" providerId="ADAL" clId="{BB897F0E-1EF2-4AFA-AB7E-F6789C345B86}" dt="2022-02-27T22:14:03.292" v="583" actId="1035"/>
          <ac:spMkLst>
            <pc:docMk/>
            <pc:sldMk cId="1966375117" sldId="289"/>
            <ac:spMk id="18" creationId="{40406237-D6A6-4A99-9BDC-C92145932576}"/>
          </ac:spMkLst>
        </pc:spChg>
      </pc:sldChg>
      <pc:sldChg chg="addSp delSp modSp add mod">
        <pc:chgData name="Karen Burnham" userId="28f910bd-ff61-43d4-b23a-bd8de96c2d6e" providerId="ADAL" clId="{BB897F0E-1EF2-4AFA-AB7E-F6789C345B86}" dt="2022-02-27T22:14:26.046" v="597" actId="1037"/>
        <pc:sldMkLst>
          <pc:docMk/>
          <pc:sldMk cId="3017081827" sldId="290"/>
        </pc:sldMkLst>
        <pc:spChg chg="del">
          <ac:chgData name="Karen Burnham" userId="28f910bd-ff61-43d4-b23a-bd8de96c2d6e" providerId="ADAL" clId="{BB897F0E-1EF2-4AFA-AB7E-F6789C345B86}" dt="2022-02-27T22:14:22.661" v="584" actId="478"/>
          <ac:spMkLst>
            <pc:docMk/>
            <pc:sldMk cId="3017081827" sldId="290"/>
            <ac:spMk id="5" creationId="{9D6B1FE0-BE81-40EA-80BF-096A5EB4ED7A}"/>
          </ac:spMkLst>
        </pc:spChg>
        <pc:spChg chg="add mod">
          <ac:chgData name="Karen Burnham" userId="28f910bd-ff61-43d4-b23a-bd8de96c2d6e" providerId="ADAL" clId="{BB897F0E-1EF2-4AFA-AB7E-F6789C345B86}" dt="2022-02-27T22:14:26.046" v="597" actId="1037"/>
          <ac:spMkLst>
            <pc:docMk/>
            <pc:sldMk cId="3017081827" sldId="290"/>
            <ac:spMk id="18" creationId="{10FD9C93-2E1C-4F42-A208-D1FF31C6AFC0}"/>
          </ac:spMkLst>
        </pc:spChg>
      </pc:sldChg>
      <pc:sldChg chg="addSp delSp modSp new add del mod">
        <pc:chgData name="Karen Burnham" userId="28f910bd-ff61-43d4-b23a-bd8de96c2d6e" providerId="ADAL" clId="{BB897F0E-1EF2-4AFA-AB7E-F6789C345B86}" dt="2022-03-29T20:55:43.442" v="3138" actId="47"/>
        <pc:sldMkLst>
          <pc:docMk/>
          <pc:sldMk cId="1084325320" sldId="291"/>
        </pc:sldMkLst>
        <pc:spChg chg="mod">
          <ac:chgData name="Karen Burnham" userId="28f910bd-ff61-43d4-b23a-bd8de96c2d6e" providerId="ADAL" clId="{BB897F0E-1EF2-4AFA-AB7E-F6789C345B86}" dt="2022-02-27T22:15:00.045" v="624" actId="20577"/>
          <ac:spMkLst>
            <pc:docMk/>
            <pc:sldMk cId="1084325320" sldId="291"/>
            <ac:spMk id="3" creationId="{57DE2965-77B1-475C-8300-326D280FCB13}"/>
          </ac:spMkLst>
        </pc:spChg>
        <pc:spChg chg="del">
          <ac:chgData name="Karen Burnham" userId="28f910bd-ff61-43d4-b23a-bd8de96c2d6e" providerId="ADAL" clId="{BB897F0E-1EF2-4AFA-AB7E-F6789C345B86}" dt="2022-02-27T22:14:53.396" v="599" actId="478"/>
          <ac:spMkLst>
            <pc:docMk/>
            <pc:sldMk cId="1084325320" sldId="291"/>
            <ac:spMk id="4" creationId="{D5AD151D-648F-4C66-B85E-8E8880DF5DCC}"/>
          </ac:spMkLst>
        </pc:spChg>
        <pc:spChg chg="add mod">
          <ac:chgData name="Karen Burnham" userId="28f910bd-ff61-43d4-b23a-bd8de96c2d6e" providerId="ADAL" clId="{BB897F0E-1EF2-4AFA-AB7E-F6789C345B86}" dt="2022-02-27T22:14:55.345" v="605" actId="1035"/>
          <ac:spMkLst>
            <pc:docMk/>
            <pc:sldMk cId="1084325320" sldId="291"/>
            <ac:spMk id="5" creationId="{4D6134E2-C4C5-43CF-A126-756AE0034A5B}"/>
          </ac:spMkLst>
        </pc:spChg>
        <pc:picChg chg="add mod">
          <ac:chgData name="Karen Burnham" userId="28f910bd-ff61-43d4-b23a-bd8de96c2d6e" providerId="ADAL" clId="{BB897F0E-1EF2-4AFA-AB7E-F6789C345B86}" dt="2022-02-27T22:14:55.345" v="605" actId="1035"/>
          <ac:picMkLst>
            <pc:docMk/>
            <pc:sldMk cId="1084325320" sldId="291"/>
            <ac:picMk id="6" creationId="{47711BFC-7F42-4CE1-B604-94AB7E12C587}"/>
          </ac:picMkLst>
        </pc:picChg>
      </pc:sldChg>
      <pc:sldChg chg="addSp delSp modSp new add del mod">
        <pc:chgData name="Karen Burnham" userId="28f910bd-ff61-43d4-b23a-bd8de96c2d6e" providerId="ADAL" clId="{BB897F0E-1EF2-4AFA-AB7E-F6789C345B86}" dt="2022-03-29T20:55:41.947" v="3137" actId="47"/>
        <pc:sldMkLst>
          <pc:docMk/>
          <pc:sldMk cId="3039664829" sldId="292"/>
        </pc:sldMkLst>
        <pc:spChg chg="mod">
          <ac:chgData name="Karen Burnham" userId="28f910bd-ff61-43d4-b23a-bd8de96c2d6e" providerId="ADAL" clId="{BB897F0E-1EF2-4AFA-AB7E-F6789C345B86}" dt="2022-02-27T22:15:32.899" v="656" actId="20577"/>
          <ac:spMkLst>
            <pc:docMk/>
            <pc:sldMk cId="3039664829" sldId="292"/>
            <ac:spMk id="3" creationId="{BA7162C4-5BD7-4D64-8E8A-15A746FDAAF7}"/>
          </ac:spMkLst>
        </pc:spChg>
        <pc:spChg chg="del">
          <ac:chgData name="Karen Burnham" userId="28f910bd-ff61-43d4-b23a-bd8de96c2d6e" providerId="ADAL" clId="{BB897F0E-1EF2-4AFA-AB7E-F6789C345B86}" dt="2022-02-27T22:15:35.819" v="657" actId="478"/>
          <ac:spMkLst>
            <pc:docMk/>
            <pc:sldMk cId="3039664829" sldId="292"/>
            <ac:spMk id="4" creationId="{7284F524-CE75-45A7-8C69-B83351FC426E}"/>
          </ac:spMkLst>
        </pc:spChg>
        <pc:spChg chg="add mod">
          <ac:chgData name="Karen Burnham" userId="28f910bd-ff61-43d4-b23a-bd8de96c2d6e" providerId="ADAL" clId="{BB897F0E-1EF2-4AFA-AB7E-F6789C345B86}" dt="2022-02-27T22:15:51.020" v="688" actId="20577"/>
          <ac:spMkLst>
            <pc:docMk/>
            <pc:sldMk cId="3039664829" sldId="292"/>
            <ac:spMk id="5" creationId="{21CD2118-D2AE-48CF-9E04-9BF9E4022A48}"/>
          </ac:spMkLst>
        </pc:spChg>
        <pc:spChg chg="add mod">
          <ac:chgData name="Karen Burnham" userId="28f910bd-ff61-43d4-b23a-bd8de96c2d6e" providerId="ADAL" clId="{BB897F0E-1EF2-4AFA-AB7E-F6789C345B86}" dt="2022-02-27T22:16:41.751" v="709" actId="1035"/>
          <ac:spMkLst>
            <pc:docMk/>
            <pc:sldMk cId="3039664829" sldId="292"/>
            <ac:spMk id="6" creationId="{6556F58D-8CCC-470A-A722-F32EE69E68BB}"/>
          </ac:spMkLst>
        </pc:spChg>
        <pc:spChg chg="add mod">
          <ac:chgData name="Karen Burnham" userId="28f910bd-ff61-43d4-b23a-bd8de96c2d6e" providerId="ADAL" clId="{BB897F0E-1EF2-4AFA-AB7E-F6789C345B86}" dt="2022-02-27T22:16:41.751" v="709" actId="1035"/>
          <ac:spMkLst>
            <pc:docMk/>
            <pc:sldMk cId="3039664829" sldId="292"/>
            <ac:spMk id="9" creationId="{E848A347-08DB-459A-AE9F-E508CFBF36FE}"/>
          </ac:spMkLst>
        </pc:spChg>
        <pc:spChg chg="add mod">
          <ac:chgData name="Karen Burnham" userId="28f910bd-ff61-43d4-b23a-bd8de96c2d6e" providerId="ADAL" clId="{BB897F0E-1EF2-4AFA-AB7E-F6789C345B86}" dt="2022-02-27T22:16:41.751" v="709" actId="1035"/>
          <ac:spMkLst>
            <pc:docMk/>
            <pc:sldMk cId="3039664829" sldId="292"/>
            <ac:spMk id="12" creationId="{F9BF887D-0657-4009-BCFD-9CE30A023A1B}"/>
          </ac:spMkLst>
        </pc:spChg>
        <pc:spChg chg="add mod">
          <ac:chgData name="Karen Burnham" userId="28f910bd-ff61-43d4-b23a-bd8de96c2d6e" providerId="ADAL" clId="{BB897F0E-1EF2-4AFA-AB7E-F6789C345B86}" dt="2022-02-27T22:16:41.751" v="709" actId="1035"/>
          <ac:spMkLst>
            <pc:docMk/>
            <pc:sldMk cId="3039664829" sldId="292"/>
            <ac:spMk id="13" creationId="{12923838-9236-460F-9255-0A24E6B06F61}"/>
          </ac:spMkLst>
        </pc:spChg>
        <pc:spChg chg="add mod">
          <ac:chgData name="Karen Burnham" userId="28f910bd-ff61-43d4-b23a-bd8de96c2d6e" providerId="ADAL" clId="{BB897F0E-1EF2-4AFA-AB7E-F6789C345B86}" dt="2022-02-27T22:16:41.751" v="709" actId="1035"/>
          <ac:spMkLst>
            <pc:docMk/>
            <pc:sldMk cId="3039664829" sldId="292"/>
            <ac:spMk id="14" creationId="{17CA6685-FBA0-4DCE-AE07-FAC0049F7530}"/>
          </ac:spMkLst>
        </pc:spChg>
        <pc:spChg chg="add del mod">
          <ac:chgData name="Karen Burnham" userId="28f910bd-ff61-43d4-b23a-bd8de96c2d6e" providerId="ADAL" clId="{BB897F0E-1EF2-4AFA-AB7E-F6789C345B86}" dt="2022-02-27T22:16:00.020" v="690"/>
          <ac:spMkLst>
            <pc:docMk/>
            <pc:sldMk cId="3039664829" sldId="292"/>
            <ac:spMk id="15" creationId="{CE8598AB-8C27-48D6-8EAF-1AEE88728DEF}"/>
          </ac:spMkLst>
        </pc:spChg>
        <pc:spChg chg="add del mod">
          <ac:chgData name="Karen Burnham" userId="28f910bd-ff61-43d4-b23a-bd8de96c2d6e" providerId="ADAL" clId="{BB897F0E-1EF2-4AFA-AB7E-F6789C345B86}" dt="2022-02-27T22:16:00.020" v="690"/>
          <ac:spMkLst>
            <pc:docMk/>
            <pc:sldMk cId="3039664829" sldId="292"/>
            <ac:spMk id="16" creationId="{761426C6-0CEE-444F-8A62-4108D13882DC}"/>
          </ac:spMkLst>
        </pc:spChg>
        <pc:spChg chg="add del mod">
          <ac:chgData name="Karen Burnham" userId="28f910bd-ff61-43d4-b23a-bd8de96c2d6e" providerId="ADAL" clId="{BB897F0E-1EF2-4AFA-AB7E-F6789C345B86}" dt="2022-02-27T22:16:00.020" v="690"/>
          <ac:spMkLst>
            <pc:docMk/>
            <pc:sldMk cId="3039664829" sldId="292"/>
            <ac:spMk id="19" creationId="{27492DB6-56BB-4D6E-8803-84453A8D5780}"/>
          </ac:spMkLst>
        </pc:spChg>
        <pc:spChg chg="add del mod">
          <ac:chgData name="Karen Burnham" userId="28f910bd-ff61-43d4-b23a-bd8de96c2d6e" providerId="ADAL" clId="{BB897F0E-1EF2-4AFA-AB7E-F6789C345B86}" dt="2022-02-27T22:16:00.020" v="690"/>
          <ac:spMkLst>
            <pc:docMk/>
            <pc:sldMk cId="3039664829" sldId="292"/>
            <ac:spMk id="22" creationId="{0203CCF3-F0D7-4368-B241-A8775E5D0F29}"/>
          </ac:spMkLst>
        </pc:spChg>
        <pc:spChg chg="add del mod">
          <ac:chgData name="Karen Burnham" userId="28f910bd-ff61-43d4-b23a-bd8de96c2d6e" providerId="ADAL" clId="{BB897F0E-1EF2-4AFA-AB7E-F6789C345B86}" dt="2022-02-27T22:16:00.020" v="690"/>
          <ac:spMkLst>
            <pc:docMk/>
            <pc:sldMk cId="3039664829" sldId="292"/>
            <ac:spMk id="23" creationId="{8248A2C0-E793-4845-8196-2F0A8C8F6153}"/>
          </ac:spMkLst>
        </pc:spChg>
        <pc:spChg chg="add del mod">
          <ac:chgData name="Karen Burnham" userId="28f910bd-ff61-43d4-b23a-bd8de96c2d6e" providerId="ADAL" clId="{BB897F0E-1EF2-4AFA-AB7E-F6789C345B86}" dt="2022-02-27T22:16:00.020" v="690"/>
          <ac:spMkLst>
            <pc:docMk/>
            <pc:sldMk cId="3039664829" sldId="292"/>
            <ac:spMk id="24" creationId="{95D0C685-C413-4EDA-89BA-2DB1FE3F5339}"/>
          </ac:spMkLst>
        </pc:spChg>
        <pc:picChg chg="add mod">
          <ac:chgData name="Karen Burnham" userId="28f910bd-ff61-43d4-b23a-bd8de96c2d6e" providerId="ADAL" clId="{BB897F0E-1EF2-4AFA-AB7E-F6789C345B86}" dt="2022-02-27T22:16:41.751" v="709" actId="1035"/>
          <ac:picMkLst>
            <pc:docMk/>
            <pc:sldMk cId="3039664829" sldId="292"/>
            <ac:picMk id="11" creationId="{43F6600B-D6A8-4FF8-BC3F-3D1B07209BCF}"/>
          </ac:picMkLst>
        </pc:picChg>
        <pc:picChg chg="add del mod">
          <ac:chgData name="Karen Burnham" userId="28f910bd-ff61-43d4-b23a-bd8de96c2d6e" providerId="ADAL" clId="{BB897F0E-1EF2-4AFA-AB7E-F6789C345B86}" dt="2022-02-27T22:16:00.020" v="690"/>
          <ac:picMkLst>
            <pc:docMk/>
            <pc:sldMk cId="3039664829" sldId="292"/>
            <ac:picMk id="21" creationId="{41E428B5-F416-4040-B4F0-FB8740421C46}"/>
          </ac:picMkLst>
        </pc:picChg>
        <pc:cxnChg chg="add mod">
          <ac:chgData name="Karen Burnham" userId="28f910bd-ff61-43d4-b23a-bd8de96c2d6e" providerId="ADAL" clId="{BB897F0E-1EF2-4AFA-AB7E-F6789C345B86}" dt="2022-02-27T22:16:41.751" v="709" actId="1035"/>
          <ac:cxnSpMkLst>
            <pc:docMk/>
            <pc:sldMk cId="3039664829" sldId="292"/>
            <ac:cxnSpMk id="7" creationId="{F07AB3EF-430C-4EFA-A25E-DED4CBDC0089}"/>
          </ac:cxnSpMkLst>
        </pc:cxnChg>
        <pc:cxnChg chg="add mod">
          <ac:chgData name="Karen Burnham" userId="28f910bd-ff61-43d4-b23a-bd8de96c2d6e" providerId="ADAL" clId="{BB897F0E-1EF2-4AFA-AB7E-F6789C345B86}" dt="2022-02-27T22:16:41.751" v="709" actId="1035"/>
          <ac:cxnSpMkLst>
            <pc:docMk/>
            <pc:sldMk cId="3039664829" sldId="292"/>
            <ac:cxnSpMk id="8" creationId="{56B1F588-D3CB-4631-837A-7BFA3228D8D4}"/>
          </ac:cxnSpMkLst>
        </pc:cxnChg>
        <pc:cxnChg chg="add mod">
          <ac:chgData name="Karen Burnham" userId="28f910bd-ff61-43d4-b23a-bd8de96c2d6e" providerId="ADAL" clId="{BB897F0E-1EF2-4AFA-AB7E-F6789C345B86}" dt="2022-02-27T22:16:41.751" v="709" actId="1035"/>
          <ac:cxnSpMkLst>
            <pc:docMk/>
            <pc:sldMk cId="3039664829" sldId="292"/>
            <ac:cxnSpMk id="10" creationId="{4689C817-637C-4D12-A156-937FF77A63FB}"/>
          </ac:cxnSpMkLst>
        </pc:cxnChg>
        <pc:cxnChg chg="add del mod">
          <ac:chgData name="Karen Burnham" userId="28f910bd-ff61-43d4-b23a-bd8de96c2d6e" providerId="ADAL" clId="{BB897F0E-1EF2-4AFA-AB7E-F6789C345B86}" dt="2022-02-27T22:16:00.020" v="690"/>
          <ac:cxnSpMkLst>
            <pc:docMk/>
            <pc:sldMk cId="3039664829" sldId="292"/>
            <ac:cxnSpMk id="17" creationId="{511E3C6F-3AC1-43DF-A328-7B0B35BCF555}"/>
          </ac:cxnSpMkLst>
        </pc:cxnChg>
        <pc:cxnChg chg="add del mod">
          <ac:chgData name="Karen Burnham" userId="28f910bd-ff61-43d4-b23a-bd8de96c2d6e" providerId="ADAL" clId="{BB897F0E-1EF2-4AFA-AB7E-F6789C345B86}" dt="2022-02-27T22:16:00.020" v="690"/>
          <ac:cxnSpMkLst>
            <pc:docMk/>
            <pc:sldMk cId="3039664829" sldId="292"/>
            <ac:cxnSpMk id="18" creationId="{CA78FF0B-E38E-4440-8A41-4EAFD721B2D5}"/>
          </ac:cxnSpMkLst>
        </pc:cxnChg>
        <pc:cxnChg chg="add del mod">
          <ac:chgData name="Karen Burnham" userId="28f910bd-ff61-43d4-b23a-bd8de96c2d6e" providerId="ADAL" clId="{BB897F0E-1EF2-4AFA-AB7E-F6789C345B86}" dt="2022-02-27T22:16:00.020" v="690"/>
          <ac:cxnSpMkLst>
            <pc:docMk/>
            <pc:sldMk cId="3039664829" sldId="292"/>
            <ac:cxnSpMk id="20" creationId="{4D7EB1F6-0B39-4185-872B-87D6C4DF9C98}"/>
          </ac:cxnSpMkLst>
        </pc:cxnChg>
      </pc:sldChg>
      <pc:sldChg chg="addSp delSp modSp add mod">
        <pc:chgData name="Karen Burnham" userId="28f910bd-ff61-43d4-b23a-bd8de96c2d6e" providerId="ADAL" clId="{BB897F0E-1EF2-4AFA-AB7E-F6789C345B86}" dt="2022-02-27T22:16:50.872" v="713" actId="1035"/>
        <pc:sldMkLst>
          <pc:docMk/>
          <pc:sldMk cId="2510842691" sldId="293"/>
        </pc:sldMkLst>
        <pc:spChg chg="del">
          <ac:chgData name="Karen Burnham" userId="28f910bd-ff61-43d4-b23a-bd8de96c2d6e" providerId="ADAL" clId="{BB897F0E-1EF2-4AFA-AB7E-F6789C345B86}" dt="2022-02-27T22:16:24.477" v="692" actId="478"/>
          <ac:spMkLst>
            <pc:docMk/>
            <pc:sldMk cId="2510842691" sldId="293"/>
            <ac:spMk id="5" creationId="{21CD2118-D2AE-48CF-9E04-9BF9E4022A48}"/>
          </ac:spMkLst>
        </pc:spChg>
        <pc:spChg chg="mod">
          <ac:chgData name="Karen Burnham" userId="28f910bd-ff61-43d4-b23a-bd8de96c2d6e" providerId="ADAL" clId="{BB897F0E-1EF2-4AFA-AB7E-F6789C345B86}" dt="2022-02-27T22:16:34.354" v="705" actId="1035"/>
          <ac:spMkLst>
            <pc:docMk/>
            <pc:sldMk cId="2510842691" sldId="293"/>
            <ac:spMk id="6" creationId="{6556F58D-8CCC-470A-A722-F32EE69E68BB}"/>
          </ac:spMkLst>
        </pc:spChg>
        <pc:spChg chg="mod">
          <ac:chgData name="Karen Burnham" userId="28f910bd-ff61-43d4-b23a-bd8de96c2d6e" providerId="ADAL" clId="{BB897F0E-1EF2-4AFA-AB7E-F6789C345B86}" dt="2022-02-27T22:16:34.354" v="705" actId="1035"/>
          <ac:spMkLst>
            <pc:docMk/>
            <pc:sldMk cId="2510842691" sldId="293"/>
            <ac:spMk id="9" creationId="{E848A347-08DB-459A-AE9F-E508CFBF36FE}"/>
          </ac:spMkLst>
        </pc:spChg>
        <pc:spChg chg="mod">
          <ac:chgData name="Karen Burnham" userId="28f910bd-ff61-43d4-b23a-bd8de96c2d6e" providerId="ADAL" clId="{BB897F0E-1EF2-4AFA-AB7E-F6789C345B86}" dt="2022-02-27T22:16:34.354" v="705" actId="1035"/>
          <ac:spMkLst>
            <pc:docMk/>
            <pc:sldMk cId="2510842691" sldId="293"/>
            <ac:spMk id="12" creationId="{F9BF887D-0657-4009-BCFD-9CE30A023A1B}"/>
          </ac:spMkLst>
        </pc:spChg>
        <pc:spChg chg="mod">
          <ac:chgData name="Karen Burnham" userId="28f910bd-ff61-43d4-b23a-bd8de96c2d6e" providerId="ADAL" clId="{BB897F0E-1EF2-4AFA-AB7E-F6789C345B86}" dt="2022-02-27T22:16:34.354" v="705" actId="1035"/>
          <ac:spMkLst>
            <pc:docMk/>
            <pc:sldMk cId="2510842691" sldId="293"/>
            <ac:spMk id="13" creationId="{12923838-9236-460F-9255-0A24E6B06F61}"/>
          </ac:spMkLst>
        </pc:spChg>
        <pc:spChg chg="mod">
          <ac:chgData name="Karen Burnham" userId="28f910bd-ff61-43d4-b23a-bd8de96c2d6e" providerId="ADAL" clId="{BB897F0E-1EF2-4AFA-AB7E-F6789C345B86}" dt="2022-02-27T22:16:34.354" v="705" actId="1035"/>
          <ac:spMkLst>
            <pc:docMk/>
            <pc:sldMk cId="2510842691" sldId="293"/>
            <ac:spMk id="14" creationId="{17CA6685-FBA0-4DCE-AE07-FAC0049F7530}"/>
          </ac:spMkLst>
        </pc:spChg>
        <pc:spChg chg="add mod">
          <ac:chgData name="Karen Burnham" userId="28f910bd-ff61-43d4-b23a-bd8de96c2d6e" providerId="ADAL" clId="{BB897F0E-1EF2-4AFA-AB7E-F6789C345B86}" dt="2022-02-27T22:16:27.655" v="700" actId="1035"/>
          <ac:spMkLst>
            <pc:docMk/>
            <pc:sldMk cId="2510842691" sldId="293"/>
            <ac:spMk id="15" creationId="{76769282-49FA-4E89-91CE-AA83EA1D8C7D}"/>
          </ac:spMkLst>
        </pc:spChg>
        <pc:spChg chg="add mod">
          <ac:chgData name="Karen Burnham" userId="28f910bd-ff61-43d4-b23a-bd8de96c2d6e" providerId="ADAL" clId="{BB897F0E-1EF2-4AFA-AB7E-F6789C345B86}" dt="2022-02-27T22:16:50.872" v="713" actId="1035"/>
          <ac:spMkLst>
            <pc:docMk/>
            <pc:sldMk cId="2510842691" sldId="293"/>
            <ac:spMk id="16" creationId="{9FC79B99-1382-4A3C-BD45-DB2C63931F94}"/>
          </ac:spMkLst>
        </pc:spChg>
        <pc:spChg chg="add mod">
          <ac:chgData name="Karen Burnham" userId="28f910bd-ff61-43d4-b23a-bd8de96c2d6e" providerId="ADAL" clId="{BB897F0E-1EF2-4AFA-AB7E-F6789C345B86}" dt="2022-02-27T22:16:27.655" v="700" actId="1035"/>
          <ac:spMkLst>
            <pc:docMk/>
            <pc:sldMk cId="2510842691" sldId="293"/>
            <ac:spMk id="17" creationId="{E8563B80-AB81-4A8D-B20D-F58EF7FF9939}"/>
          </ac:spMkLst>
        </pc:spChg>
        <pc:spChg chg="add mod">
          <ac:chgData name="Karen Burnham" userId="28f910bd-ff61-43d4-b23a-bd8de96c2d6e" providerId="ADAL" clId="{BB897F0E-1EF2-4AFA-AB7E-F6789C345B86}" dt="2022-02-27T22:16:27.655" v="700" actId="1035"/>
          <ac:spMkLst>
            <pc:docMk/>
            <pc:sldMk cId="2510842691" sldId="293"/>
            <ac:spMk id="18" creationId="{F4DBCEF2-048B-4251-BD97-985ED2AAFBA2}"/>
          </ac:spMkLst>
        </pc:spChg>
        <pc:picChg chg="mod">
          <ac:chgData name="Karen Burnham" userId="28f910bd-ff61-43d4-b23a-bd8de96c2d6e" providerId="ADAL" clId="{BB897F0E-1EF2-4AFA-AB7E-F6789C345B86}" dt="2022-02-27T22:16:34.354" v="705" actId="1035"/>
          <ac:picMkLst>
            <pc:docMk/>
            <pc:sldMk cId="2510842691" sldId="293"/>
            <ac:picMk id="11" creationId="{43F6600B-D6A8-4FF8-BC3F-3D1B07209BCF}"/>
          </ac:picMkLst>
        </pc:picChg>
        <pc:cxnChg chg="mod">
          <ac:chgData name="Karen Burnham" userId="28f910bd-ff61-43d4-b23a-bd8de96c2d6e" providerId="ADAL" clId="{BB897F0E-1EF2-4AFA-AB7E-F6789C345B86}" dt="2022-02-27T22:16:34.354" v="705" actId="1035"/>
          <ac:cxnSpMkLst>
            <pc:docMk/>
            <pc:sldMk cId="2510842691" sldId="293"/>
            <ac:cxnSpMk id="7" creationId="{F07AB3EF-430C-4EFA-A25E-DED4CBDC0089}"/>
          </ac:cxnSpMkLst>
        </pc:cxnChg>
        <pc:cxnChg chg="mod">
          <ac:chgData name="Karen Burnham" userId="28f910bd-ff61-43d4-b23a-bd8de96c2d6e" providerId="ADAL" clId="{BB897F0E-1EF2-4AFA-AB7E-F6789C345B86}" dt="2022-02-27T22:16:34.354" v="705" actId="1035"/>
          <ac:cxnSpMkLst>
            <pc:docMk/>
            <pc:sldMk cId="2510842691" sldId="293"/>
            <ac:cxnSpMk id="8" creationId="{56B1F588-D3CB-4631-837A-7BFA3228D8D4}"/>
          </ac:cxnSpMkLst>
        </pc:cxnChg>
        <pc:cxnChg chg="mod">
          <ac:chgData name="Karen Burnham" userId="28f910bd-ff61-43d4-b23a-bd8de96c2d6e" providerId="ADAL" clId="{BB897F0E-1EF2-4AFA-AB7E-F6789C345B86}" dt="2022-02-27T22:16:34.354" v="705" actId="1035"/>
          <ac:cxnSpMkLst>
            <pc:docMk/>
            <pc:sldMk cId="2510842691" sldId="293"/>
            <ac:cxnSpMk id="10" creationId="{4689C817-637C-4D12-A156-937FF77A63FB}"/>
          </ac:cxnSpMkLst>
        </pc:cxnChg>
      </pc:sldChg>
      <pc:sldChg chg="addSp delSp modSp add mod">
        <pc:chgData name="Karen Burnham" userId="28f910bd-ff61-43d4-b23a-bd8de96c2d6e" providerId="ADAL" clId="{BB897F0E-1EF2-4AFA-AB7E-F6789C345B86}" dt="2022-02-27T22:17:55.297" v="740" actId="20577"/>
        <pc:sldMkLst>
          <pc:docMk/>
          <pc:sldMk cId="3674080463" sldId="294"/>
        </pc:sldMkLst>
        <pc:spChg chg="del">
          <ac:chgData name="Karen Burnham" userId="28f910bd-ff61-43d4-b23a-bd8de96c2d6e" providerId="ADAL" clId="{BB897F0E-1EF2-4AFA-AB7E-F6789C345B86}" dt="2022-02-27T22:17:42.752" v="717" actId="478"/>
          <ac:spMkLst>
            <pc:docMk/>
            <pc:sldMk cId="3674080463" sldId="294"/>
            <ac:spMk id="15" creationId="{76769282-49FA-4E89-91CE-AA83EA1D8C7D}"/>
          </ac:spMkLst>
        </pc:spChg>
        <pc:spChg chg="del">
          <ac:chgData name="Karen Burnham" userId="28f910bd-ff61-43d4-b23a-bd8de96c2d6e" providerId="ADAL" clId="{BB897F0E-1EF2-4AFA-AB7E-F6789C345B86}" dt="2022-02-27T22:17:42.752" v="717" actId="478"/>
          <ac:spMkLst>
            <pc:docMk/>
            <pc:sldMk cId="3674080463" sldId="294"/>
            <ac:spMk id="16" creationId="{9FC79B99-1382-4A3C-BD45-DB2C63931F94}"/>
          </ac:spMkLst>
        </pc:spChg>
        <pc:spChg chg="del">
          <ac:chgData name="Karen Burnham" userId="28f910bd-ff61-43d4-b23a-bd8de96c2d6e" providerId="ADAL" clId="{BB897F0E-1EF2-4AFA-AB7E-F6789C345B86}" dt="2022-02-27T22:17:35.850" v="716" actId="478"/>
          <ac:spMkLst>
            <pc:docMk/>
            <pc:sldMk cId="3674080463" sldId="294"/>
            <ac:spMk id="17" creationId="{E8563B80-AB81-4A8D-B20D-F58EF7FF9939}"/>
          </ac:spMkLst>
        </pc:spChg>
        <pc:spChg chg="del">
          <ac:chgData name="Karen Burnham" userId="28f910bd-ff61-43d4-b23a-bd8de96c2d6e" providerId="ADAL" clId="{BB897F0E-1EF2-4AFA-AB7E-F6789C345B86}" dt="2022-02-27T22:17:35.850" v="716" actId="478"/>
          <ac:spMkLst>
            <pc:docMk/>
            <pc:sldMk cId="3674080463" sldId="294"/>
            <ac:spMk id="18" creationId="{F4DBCEF2-048B-4251-BD97-985ED2AAFBA2}"/>
          </ac:spMkLst>
        </pc:spChg>
        <pc:spChg chg="add del mod">
          <ac:chgData name="Karen Burnham" userId="28f910bd-ff61-43d4-b23a-bd8de96c2d6e" providerId="ADAL" clId="{BB897F0E-1EF2-4AFA-AB7E-F6789C345B86}" dt="2022-02-27T22:17:35.850" v="716" actId="478"/>
          <ac:spMkLst>
            <pc:docMk/>
            <pc:sldMk cId="3674080463" sldId="294"/>
            <ac:spMk id="19" creationId="{32C9C142-3E77-483C-B6D9-6CD8362FF8FB}"/>
          </ac:spMkLst>
        </pc:spChg>
        <pc:spChg chg="add del mod">
          <ac:chgData name="Karen Burnham" userId="28f910bd-ff61-43d4-b23a-bd8de96c2d6e" providerId="ADAL" clId="{BB897F0E-1EF2-4AFA-AB7E-F6789C345B86}" dt="2022-02-27T22:17:35.850" v="716" actId="478"/>
          <ac:spMkLst>
            <pc:docMk/>
            <pc:sldMk cId="3674080463" sldId="294"/>
            <ac:spMk id="20" creationId="{8BC61888-191C-499C-B335-AAEAE42ADE29}"/>
          </ac:spMkLst>
        </pc:spChg>
        <pc:spChg chg="add mod">
          <ac:chgData name="Karen Burnham" userId="28f910bd-ff61-43d4-b23a-bd8de96c2d6e" providerId="ADAL" clId="{BB897F0E-1EF2-4AFA-AB7E-F6789C345B86}" dt="2022-02-27T22:17:55.297" v="740" actId="20577"/>
          <ac:spMkLst>
            <pc:docMk/>
            <pc:sldMk cId="3674080463" sldId="294"/>
            <ac:spMk id="21" creationId="{A702494A-C339-4D14-8543-4D00C174E8D5}"/>
          </ac:spMkLst>
        </pc:spChg>
      </pc:sldChg>
      <pc:sldChg chg="new del">
        <pc:chgData name="Karen Burnham" userId="28f910bd-ff61-43d4-b23a-bd8de96c2d6e" providerId="ADAL" clId="{BB897F0E-1EF2-4AFA-AB7E-F6789C345B86}" dt="2022-02-27T22:18:31.935" v="744" actId="47"/>
        <pc:sldMkLst>
          <pc:docMk/>
          <pc:sldMk cId="264289294" sldId="295"/>
        </pc:sldMkLst>
      </pc:sldChg>
      <pc:sldChg chg="addSp delSp modSp add mod">
        <pc:chgData name="Karen Burnham" userId="28f910bd-ff61-43d4-b23a-bd8de96c2d6e" providerId="ADAL" clId="{BB897F0E-1EF2-4AFA-AB7E-F6789C345B86}" dt="2022-02-27T22:19:10.416" v="772" actId="1035"/>
        <pc:sldMkLst>
          <pc:docMk/>
          <pc:sldMk cId="2428399920" sldId="415"/>
        </pc:sldMkLst>
        <pc:spChg chg="add mod">
          <ac:chgData name="Karen Burnham" userId="28f910bd-ff61-43d4-b23a-bd8de96c2d6e" providerId="ADAL" clId="{BB897F0E-1EF2-4AFA-AB7E-F6789C345B86}" dt="2022-02-27T22:18:47.522" v="755" actId="20577"/>
          <ac:spMkLst>
            <pc:docMk/>
            <pc:sldMk cId="2428399920" sldId="415"/>
            <ac:spMk id="10" creationId="{C5DEA1D5-9A76-44F6-8D66-076708251A1E}"/>
          </ac:spMkLst>
        </pc:spChg>
        <pc:spChg chg="mod">
          <ac:chgData name="Karen Burnham" userId="28f910bd-ff61-43d4-b23a-bd8de96c2d6e" providerId="ADAL" clId="{BB897F0E-1EF2-4AFA-AB7E-F6789C345B86}" dt="2022-02-27T22:19:10.416" v="772" actId="1035"/>
          <ac:spMkLst>
            <pc:docMk/>
            <pc:sldMk cId="2428399920" sldId="415"/>
            <ac:spMk id="22" creationId="{708C15FC-AB13-48F3-B8F0-C5FF517EF5F9}"/>
          </ac:spMkLst>
        </pc:spChg>
        <pc:grpChg chg="del">
          <ac:chgData name="Karen Burnham" userId="28f910bd-ff61-43d4-b23a-bd8de96c2d6e" providerId="ADAL" clId="{BB897F0E-1EF2-4AFA-AB7E-F6789C345B86}" dt="2022-02-27T22:18:24.829" v="743" actId="478"/>
          <ac:grpSpMkLst>
            <pc:docMk/>
            <pc:sldMk cId="2428399920" sldId="415"/>
            <ac:grpSpMk id="2" creationId="{66CB4CC5-06D9-4571-9BF2-98ECCB12AD6C}"/>
          </ac:grpSpMkLst>
        </pc:grpChg>
        <pc:picChg chg="mod">
          <ac:chgData name="Karen Burnham" userId="28f910bd-ff61-43d4-b23a-bd8de96c2d6e" providerId="ADAL" clId="{BB897F0E-1EF2-4AFA-AB7E-F6789C345B86}" dt="2022-02-27T22:19:10.416" v="772" actId="1035"/>
          <ac:picMkLst>
            <pc:docMk/>
            <pc:sldMk cId="2428399920" sldId="415"/>
            <ac:picMk id="23" creationId="{5D118170-BDEC-48C8-AF8A-B2BFEDD67500}"/>
          </ac:picMkLst>
        </pc:picChg>
        <pc:picChg chg="mod">
          <ac:chgData name="Karen Burnham" userId="28f910bd-ff61-43d4-b23a-bd8de96c2d6e" providerId="ADAL" clId="{BB897F0E-1EF2-4AFA-AB7E-F6789C345B86}" dt="2022-02-27T22:19:10.416" v="772" actId="1035"/>
          <ac:picMkLst>
            <pc:docMk/>
            <pc:sldMk cId="2428399920" sldId="415"/>
            <ac:picMk id="24" creationId="{48B73235-B7F5-4FD3-B73E-38D90A633D29}"/>
          </ac:picMkLst>
        </pc:picChg>
      </pc:sldChg>
      <pc:sldChg chg="addSp delSp modSp add mod">
        <pc:chgData name="Karen Burnham" userId="28f910bd-ff61-43d4-b23a-bd8de96c2d6e" providerId="ADAL" clId="{BB897F0E-1EF2-4AFA-AB7E-F6789C345B86}" dt="2022-02-27T22:19:54.773" v="784" actId="1036"/>
        <pc:sldMkLst>
          <pc:docMk/>
          <pc:sldMk cId="374398227" sldId="416"/>
        </pc:sldMkLst>
        <pc:spChg chg="add mod">
          <ac:chgData name="Karen Burnham" userId="28f910bd-ff61-43d4-b23a-bd8de96c2d6e" providerId="ADAL" clId="{BB897F0E-1EF2-4AFA-AB7E-F6789C345B86}" dt="2022-02-27T22:19:54.773" v="784" actId="1036"/>
          <ac:spMkLst>
            <pc:docMk/>
            <pc:sldMk cId="374398227" sldId="416"/>
            <ac:spMk id="10" creationId="{8ED8708E-A764-49F8-AD5E-906B13E2A02B}"/>
          </ac:spMkLst>
        </pc:spChg>
        <pc:spChg chg="mod">
          <ac:chgData name="Karen Burnham" userId="28f910bd-ff61-43d4-b23a-bd8de96c2d6e" providerId="ADAL" clId="{BB897F0E-1EF2-4AFA-AB7E-F6789C345B86}" dt="2022-02-27T22:19:19.473" v="779" actId="1035"/>
          <ac:spMkLst>
            <pc:docMk/>
            <pc:sldMk cId="374398227" sldId="416"/>
            <ac:spMk id="22" creationId="{708C15FC-AB13-48F3-B8F0-C5FF517EF5F9}"/>
          </ac:spMkLst>
        </pc:spChg>
        <pc:grpChg chg="del">
          <ac:chgData name="Karen Burnham" userId="28f910bd-ff61-43d4-b23a-bd8de96c2d6e" providerId="ADAL" clId="{BB897F0E-1EF2-4AFA-AB7E-F6789C345B86}" dt="2022-02-27T22:18:41.702" v="746" actId="478"/>
          <ac:grpSpMkLst>
            <pc:docMk/>
            <pc:sldMk cId="374398227" sldId="416"/>
            <ac:grpSpMk id="2" creationId="{66CB4CC5-06D9-4571-9BF2-98ECCB12AD6C}"/>
          </ac:grpSpMkLst>
        </pc:grpChg>
        <pc:picChg chg="mod">
          <ac:chgData name="Karen Burnham" userId="28f910bd-ff61-43d4-b23a-bd8de96c2d6e" providerId="ADAL" clId="{BB897F0E-1EF2-4AFA-AB7E-F6789C345B86}" dt="2022-02-27T22:19:19.473" v="779" actId="1035"/>
          <ac:picMkLst>
            <pc:docMk/>
            <pc:sldMk cId="374398227" sldId="416"/>
            <ac:picMk id="23" creationId="{5D118170-BDEC-48C8-AF8A-B2BFEDD67500}"/>
          </ac:picMkLst>
        </pc:picChg>
        <pc:picChg chg="mod">
          <ac:chgData name="Karen Burnham" userId="28f910bd-ff61-43d4-b23a-bd8de96c2d6e" providerId="ADAL" clId="{BB897F0E-1EF2-4AFA-AB7E-F6789C345B86}" dt="2022-02-27T22:19:19.473" v="779" actId="1035"/>
          <ac:picMkLst>
            <pc:docMk/>
            <pc:sldMk cId="374398227" sldId="416"/>
            <ac:picMk id="24" creationId="{48B73235-B7F5-4FD3-B73E-38D90A633D29}"/>
          </ac:picMkLst>
        </pc:picChg>
      </pc:sldChg>
      <pc:sldChg chg="addSp delSp modSp add mod">
        <pc:chgData name="Karen Burnham" userId="28f910bd-ff61-43d4-b23a-bd8de96c2d6e" providerId="ADAL" clId="{BB897F0E-1EF2-4AFA-AB7E-F6789C345B86}" dt="2022-02-27T22:20:20.591" v="844" actId="20577"/>
        <pc:sldMkLst>
          <pc:docMk/>
          <pc:sldMk cId="2359609761" sldId="421"/>
        </pc:sldMkLst>
        <pc:spChg chg="mod">
          <ac:chgData name="Karen Burnham" userId="28f910bd-ff61-43d4-b23a-bd8de96c2d6e" providerId="ADAL" clId="{BB897F0E-1EF2-4AFA-AB7E-F6789C345B86}" dt="2022-02-27T22:20:20.591" v="844" actId="20577"/>
          <ac:spMkLst>
            <pc:docMk/>
            <pc:sldMk cId="2359609761" sldId="421"/>
            <ac:spMk id="13" creationId="{006190FE-2696-483A-9CE5-C658495E09CB}"/>
          </ac:spMkLst>
        </pc:spChg>
        <pc:spChg chg="add mod">
          <ac:chgData name="Karen Burnham" userId="28f910bd-ff61-43d4-b23a-bd8de96c2d6e" providerId="ADAL" clId="{BB897F0E-1EF2-4AFA-AB7E-F6789C345B86}" dt="2022-02-27T22:20:03.224" v="814" actId="20577"/>
          <ac:spMkLst>
            <pc:docMk/>
            <pc:sldMk cId="2359609761" sldId="421"/>
            <ac:spMk id="23" creationId="{F0AEFBC0-C46B-4F19-A8C8-FA6F136B1A51}"/>
          </ac:spMkLst>
        </pc:spChg>
        <pc:grpChg chg="del">
          <ac:chgData name="Karen Burnham" userId="28f910bd-ff61-43d4-b23a-bd8de96c2d6e" providerId="ADAL" clId="{BB897F0E-1EF2-4AFA-AB7E-F6789C345B86}" dt="2022-02-27T22:19:47.640" v="782" actId="478"/>
          <ac:grpSpMkLst>
            <pc:docMk/>
            <pc:sldMk cId="2359609761" sldId="421"/>
            <ac:grpSpMk id="2" creationId="{66CB4CC5-06D9-4571-9BF2-98ECCB12AD6C}"/>
          </ac:grpSpMkLst>
        </pc:grpChg>
      </pc:sldChg>
      <pc:sldChg chg="addSp delSp modSp add mod">
        <pc:chgData name="Karen Burnham" userId="28f910bd-ff61-43d4-b23a-bd8de96c2d6e" providerId="ADAL" clId="{BB897F0E-1EF2-4AFA-AB7E-F6789C345B86}" dt="2022-02-27T22:23:24.825" v="931" actId="20577"/>
        <pc:sldMkLst>
          <pc:docMk/>
          <pc:sldMk cId="140256010" sldId="425"/>
        </pc:sldMkLst>
        <pc:spChg chg="mod">
          <ac:chgData name="Karen Burnham" userId="28f910bd-ff61-43d4-b23a-bd8de96c2d6e" providerId="ADAL" clId="{BB897F0E-1EF2-4AFA-AB7E-F6789C345B86}" dt="2022-02-27T22:20:42.982" v="877" actId="1076"/>
          <ac:spMkLst>
            <pc:docMk/>
            <pc:sldMk cId="140256010" sldId="425"/>
            <ac:spMk id="10" creationId="{240D6774-BAB6-4650-A7B0-07A0D3A143E9}"/>
          </ac:spMkLst>
        </pc:spChg>
        <pc:spChg chg="mod">
          <ac:chgData name="Karen Burnham" userId="28f910bd-ff61-43d4-b23a-bd8de96c2d6e" providerId="ADAL" clId="{BB897F0E-1EF2-4AFA-AB7E-F6789C345B86}" dt="2022-02-27T22:21:02.323" v="881" actId="1076"/>
          <ac:spMkLst>
            <pc:docMk/>
            <pc:sldMk cId="140256010" sldId="425"/>
            <ac:spMk id="14" creationId="{C6D8870A-A099-400C-9CCA-9F8D29F78977}"/>
          </ac:spMkLst>
        </pc:spChg>
        <pc:spChg chg="add mod">
          <ac:chgData name="Karen Burnham" userId="28f910bd-ff61-43d4-b23a-bd8de96c2d6e" providerId="ADAL" clId="{BB897F0E-1EF2-4AFA-AB7E-F6789C345B86}" dt="2022-02-27T22:23:24.825" v="931" actId="20577"/>
          <ac:spMkLst>
            <pc:docMk/>
            <pc:sldMk cId="140256010" sldId="425"/>
            <ac:spMk id="16" creationId="{333A9107-D7E4-402E-A353-85A9944F79C6}"/>
          </ac:spMkLst>
        </pc:spChg>
        <pc:grpChg chg="del">
          <ac:chgData name="Karen Burnham" userId="28f910bd-ff61-43d4-b23a-bd8de96c2d6e" providerId="ADAL" clId="{BB897F0E-1EF2-4AFA-AB7E-F6789C345B86}" dt="2022-02-27T22:20:28.033" v="845" actId="478"/>
          <ac:grpSpMkLst>
            <pc:docMk/>
            <pc:sldMk cId="140256010" sldId="425"/>
            <ac:grpSpMk id="2" creationId="{66CB4CC5-06D9-4571-9BF2-98ECCB12AD6C}"/>
          </ac:grpSpMkLst>
        </pc:grpChg>
        <pc:picChg chg="mod">
          <ac:chgData name="Karen Burnham" userId="28f910bd-ff61-43d4-b23a-bd8de96c2d6e" providerId="ADAL" clId="{BB897F0E-1EF2-4AFA-AB7E-F6789C345B86}" dt="2022-02-27T22:20:51.428" v="879" actId="1076"/>
          <ac:picMkLst>
            <pc:docMk/>
            <pc:sldMk cId="140256010" sldId="425"/>
            <ac:picMk id="13" creationId="{CF38B97F-DD11-49EA-917C-43DAD7C19B8F}"/>
          </ac:picMkLst>
        </pc:picChg>
      </pc:sldChg>
      <pc:sldChg chg="addSp delSp modSp add mod">
        <pc:chgData name="Karen Burnham" userId="28f910bd-ff61-43d4-b23a-bd8de96c2d6e" providerId="ADAL" clId="{BB897F0E-1EF2-4AFA-AB7E-F6789C345B86}" dt="2022-02-27T22:23:30.264" v="950" actId="20577"/>
        <pc:sldMkLst>
          <pc:docMk/>
          <pc:sldMk cId="1619963934" sldId="426"/>
        </pc:sldMkLst>
        <pc:spChg chg="add del mod">
          <ac:chgData name="Karen Burnham" userId="28f910bd-ff61-43d4-b23a-bd8de96c2d6e" providerId="ADAL" clId="{BB897F0E-1EF2-4AFA-AB7E-F6789C345B86}" dt="2022-02-27T22:21:51.231" v="892" actId="478"/>
          <ac:spMkLst>
            <pc:docMk/>
            <pc:sldMk cId="1619963934" sldId="426"/>
            <ac:spMk id="4" creationId="{8F430EE4-6AD5-4001-B402-C7C44459623A}"/>
          </ac:spMkLst>
        </pc:spChg>
        <pc:spChg chg="del mod">
          <ac:chgData name="Karen Burnham" userId="28f910bd-ff61-43d4-b23a-bd8de96c2d6e" providerId="ADAL" clId="{BB897F0E-1EF2-4AFA-AB7E-F6789C345B86}" dt="2022-02-27T22:21:47.593" v="891" actId="478"/>
          <ac:spMkLst>
            <pc:docMk/>
            <pc:sldMk cId="1619963934" sldId="426"/>
            <ac:spMk id="10" creationId="{240D6774-BAB6-4650-A7B0-07A0D3A143E9}"/>
          </ac:spMkLst>
        </pc:spChg>
        <pc:spChg chg="add mod">
          <ac:chgData name="Karen Burnham" userId="28f910bd-ff61-43d4-b23a-bd8de96c2d6e" providerId="ADAL" clId="{BB897F0E-1EF2-4AFA-AB7E-F6789C345B86}" dt="2022-02-27T22:22:04.118" v="894"/>
          <ac:spMkLst>
            <pc:docMk/>
            <pc:sldMk cId="1619963934" sldId="426"/>
            <ac:spMk id="14" creationId="{DC7AAFE9-2EA5-4267-A156-30F94A34FB15}"/>
          </ac:spMkLst>
        </pc:spChg>
        <pc:spChg chg="mod">
          <ac:chgData name="Karen Burnham" userId="28f910bd-ff61-43d4-b23a-bd8de96c2d6e" providerId="ADAL" clId="{BB897F0E-1EF2-4AFA-AB7E-F6789C345B86}" dt="2022-02-27T22:22:19.478" v="901" actId="1076"/>
          <ac:spMkLst>
            <pc:docMk/>
            <pc:sldMk cId="1619963934" sldId="426"/>
            <ac:spMk id="16" creationId="{BA17974A-BFDD-4F7C-8796-FCB67C67C2DF}"/>
          </ac:spMkLst>
        </pc:spChg>
        <pc:spChg chg="add mod">
          <ac:chgData name="Karen Burnham" userId="28f910bd-ff61-43d4-b23a-bd8de96c2d6e" providerId="ADAL" clId="{BB897F0E-1EF2-4AFA-AB7E-F6789C345B86}" dt="2022-02-27T22:23:30.264" v="950" actId="20577"/>
          <ac:spMkLst>
            <pc:docMk/>
            <pc:sldMk cId="1619963934" sldId="426"/>
            <ac:spMk id="17" creationId="{C6AA782E-86FD-43FE-9266-2580DBA7E387}"/>
          </ac:spMkLst>
        </pc:spChg>
        <pc:spChg chg="mod">
          <ac:chgData name="Karen Burnham" userId="28f910bd-ff61-43d4-b23a-bd8de96c2d6e" providerId="ADAL" clId="{BB897F0E-1EF2-4AFA-AB7E-F6789C345B86}" dt="2022-02-27T22:21:42.850" v="889" actId="1582"/>
          <ac:spMkLst>
            <pc:docMk/>
            <pc:sldMk cId="1619963934" sldId="426"/>
            <ac:spMk id="19" creationId="{8115969A-4AFE-406B-AB96-581DE805AA15}"/>
          </ac:spMkLst>
        </pc:spChg>
        <pc:grpChg chg="del">
          <ac:chgData name="Karen Burnham" userId="28f910bd-ff61-43d4-b23a-bd8de96c2d6e" providerId="ADAL" clId="{BB897F0E-1EF2-4AFA-AB7E-F6789C345B86}" dt="2022-02-27T22:21:52.831" v="893" actId="478"/>
          <ac:grpSpMkLst>
            <pc:docMk/>
            <pc:sldMk cId="1619963934" sldId="426"/>
            <ac:grpSpMk id="2" creationId="{66CB4CC5-06D9-4571-9BF2-98ECCB12AD6C}"/>
          </ac:grpSpMkLst>
        </pc:grpChg>
        <pc:picChg chg="add mod ord">
          <ac:chgData name="Karen Burnham" userId="28f910bd-ff61-43d4-b23a-bd8de96c2d6e" providerId="ADAL" clId="{BB897F0E-1EF2-4AFA-AB7E-F6789C345B86}" dt="2022-02-27T22:21:22.081" v="885" actId="167"/>
          <ac:picMkLst>
            <pc:docMk/>
            <pc:sldMk cId="1619963934" sldId="426"/>
            <ac:picMk id="13" creationId="{8840D6B9-05E9-47B3-AE78-5792D481592E}"/>
          </ac:picMkLst>
        </pc:picChg>
        <pc:picChg chg="del">
          <ac:chgData name="Karen Burnham" userId="28f910bd-ff61-43d4-b23a-bd8de96c2d6e" providerId="ADAL" clId="{BB897F0E-1EF2-4AFA-AB7E-F6789C345B86}" dt="2022-02-27T22:21:13.009" v="882" actId="478"/>
          <ac:picMkLst>
            <pc:docMk/>
            <pc:sldMk cId="1619963934" sldId="426"/>
            <ac:picMk id="18" creationId="{C6ADB2FD-90D5-4A7D-959B-58117B868A6E}"/>
          </ac:picMkLst>
        </pc:picChg>
      </pc:sldChg>
      <pc:sldChg chg="addSp delSp modSp add mod">
        <pc:chgData name="Karen Burnham" userId="28f910bd-ff61-43d4-b23a-bd8de96c2d6e" providerId="ADAL" clId="{BB897F0E-1EF2-4AFA-AB7E-F6789C345B86}" dt="2022-02-27T22:23:36.059" v="969" actId="20577"/>
        <pc:sldMkLst>
          <pc:docMk/>
          <pc:sldMk cId="3202883695" sldId="427"/>
        </pc:sldMkLst>
        <pc:spChg chg="mod">
          <ac:chgData name="Karen Burnham" userId="28f910bd-ff61-43d4-b23a-bd8de96c2d6e" providerId="ADAL" clId="{BB897F0E-1EF2-4AFA-AB7E-F6789C345B86}" dt="2022-02-27T22:22:56.810" v="909" actId="1076"/>
          <ac:spMkLst>
            <pc:docMk/>
            <pc:sldMk cId="3202883695" sldId="427"/>
            <ac:spMk id="13" creationId="{B1C5D907-9D6D-437A-B2E5-D705F2263B26}"/>
          </ac:spMkLst>
        </pc:spChg>
        <pc:spChg chg="add mod">
          <ac:chgData name="Karen Burnham" userId="28f910bd-ff61-43d4-b23a-bd8de96c2d6e" providerId="ADAL" clId="{BB897F0E-1EF2-4AFA-AB7E-F6789C345B86}" dt="2022-02-27T22:23:36.059" v="969" actId="20577"/>
          <ac:spMkLst>
            <pc:docMk/>
            <pc:sldMk cId="3202883695" sldId="427"/>
            <ac:spMk id="16" creationId="{4EB84FC4-7DDE-4476-BBA8-6AF221874926}"/>
          </ac:spMkLst>
        </pc:spChg>
        <pc:spChg chg="mod">
          <ac:chgData name="Karen Burnham" userId="28f910bd-ff61-43d4-b23a-bd8de96c2d6e" providerId="ADAL" clId="{BB897F0E-1EF2-4AFA-AB7E-F6789C345B86}" dt="2022-02-27T22:22:43.753" v="904" actId="1076"/>
          <ac:spMkLst>
            <pc:docMk/>
            <pc:sldMk cId="3202883695" sldId="427"/>
            <ac:spMk id="20" creationId="{39FF59C5-11EA-407E-AA03-C334408182C4}"/>
          </ac:spMkLst>
        </pc:spChg>
        <pc:grpChg chg="del">
          <ac:chgData name="Karen Burnham" userId="28f910bd-ff61-43d4-b23a-bd8de96c2d6e" providerId="ADAL" clId="{BB897F0E-1EF2-4AFA-AB7E-F6789C345B86}" dt="2022-02-27T22:22:37.299" v="902" actId="478"/>
          <ac:grpSpMkLst>
            <pc:docMk/>
            <pc:sldMk cId="3202883695" sldId="427"/>
            <ac:grpSpMk id="2" creationId="{66CB4CC5-06D9-4571-9BF2-98ECCB12AD6C}"/>
          </ac:grpSpMkLst>
        </pc:grpChg>
        <pc:picChg chg="mod">
          <ac:chgData name="Karen Burnham" userId="28f910bd-ff61-43d4-b23a-bd8de96c2d6e" providerId="ADAL" clId="{BB897F0E-1EF2-4AFA-AB7E-F6789C345B86}" dt="2022-02-27T22:22:47.743" v="905" actId="1076"/>
          <ac:picMkLst>
            <pc:docMk/>
            <pc:sldMk cId="3202883695" sldId="427"/>
            <ac:picMk id="14" creationId="{D09E229E-5596-4111-8E0F-6CFACA965DA4}"/>
          </ac:picMkLst>
        </pc:picChg>
        <pc:picChg chg="mod">
          <ac:chgData name="Karen Burnham" userId="28f910bd-ff61-43d4-b23a-bd8de96c2d6e" providerId="ADAL" clId="{BB897F0E-1EF2-4AFA-AB7E-F6789C345B86}" dt="2022-02-27T22:22:50.024" v="906" actId="1076"/>
          <ac:picMkLst>
            <pc:docMk/>
            <pc:sldMk cId="3202883695" sldId="427"/>
            <ac:picMk id="17" creationId="{3356DEAE-A556-44A8-A978-1249B44F1576}"/>
          </ac:picMkLst>
        </pc:picChg>
      </pc:sldChg>
      <pc:sldChg chg="addSp delSp modSp add mod">
        <pc:chgData name="Karen Burnham" userId="28f910bd-ff61-43d4-b23a-bd8de96c2d6e" providerId="ADAL" clId="{BB897F0E-1EF2-4AFA-AB7E-F6789C345B86}" dt="2022-02-27T22:24:03.336" v="1011" actId="1076"/>
        <pc:sldMkLst>
          <pc:docMk/>
          <pc:sldMk cId="3560525377" sldId="428"/>
        </pc:sldMkLst>
        <pc:spChg chg="add mod">
          <ac:chgData name="Karen Burnham" userId="28f910bd-ff61-43d4-b23a-bd8de96c2d6e" providerId="ADAL" clId="{BB897F0E-1EF2-4AFA-AB7E-F6789C345B86}" dt="2022-02-27T22:23:41.598" v="983" actId="20577"/>
          <ac:spMkLst>
            <pc:docMk/>
            <pc:sldMk cId="3560525377" sldId="428"/>
            <ac:spMk id="13" creationId="{D43F4B44-E592-43A8-80B1-17B8066AD152}"/>
          </ac:spMkLst>
        </pc:spChg>
        <pc:spChg chg="mod">
          <ac:chgData name="Karen Burnham" userId="28f910bd-ff61-43d4-b23a-bd8de96c2d6e" providerId="ADAL" clId="{BB897F0E-1EF2-4AFA-AB7E-F6789C345B86}" dt="2022-02-27T22:23:47.733" v="984" actId="1076"/>
          <ac:spMkLst>
            <pc:docMk/>
            <pc:sldMk cId="3560525377" sldId="428"/>
            <ac:spMk id="16" creationId="{F7059AB1-EBF4-42DB-872D-E04023EB9508}"/>
          </ac:spMkLst>
        </pc:spChg>
        <pc:spChg chg="mod">
          <ac:chgData name="Karen Burnham" userId="28f910bd-ff61-43d4-b23a-bd8de96c2d6e" providerId="ADAL" clId="{BB897F0E-1EF2-4AFA-AB7E-F6789C345B86}" dt="2022-02-27T22:24:03.336" v="1011" actId="1076"/>
          <ac:spMkLst>
            <pc:docMk/>
            <pc:sldMk cId="3560525377" sldId="428"/>
            <ac:spMk id="19" creationId="{66A5A360-0DB4-4F8C-9433-8006E802255E}"/>
          </ac:spMkLst>
        </pc:spChg>
        <pc:spChg chg="mod">
          <ac:chgData name="Karen Burnham" userId="28f910bd-ff61-43d4-b23a-bd8de96c2d6e" providerId="ADAL" clId="{BB897F0E-1EF2-4AFA-AB7E-F6789C345B86}" dt="2022-02-27T22:23:56.113" v="1009" actId="1038"/>
          <ac:spMkLst>
            <pc:docMk/>
            <pc:sldMk cId="3560525377" sldId="428"/>
            <ac:spMk id="21" creationId="{8F83F899-2908-4848-95C5-08AC033E6348}"/>
          </ac:spMkLst>
        </pc:spChg>
        <pc:grpChg chg="del mod">
          <ac:chgData name="Karen Burnham" userId="28f910bd-ff61-43d4-b23a-bd8de96c2d6e" providerId="ADAL" clId="{BB897F0E-1EF2-4AFA-AB7E-F6789C345B86}" dt="2022-02-27T22:23:06.477" v="911" actId="478"/>
          <ac:grpSpMkLst>
            <pc:docMk/>
            <pc:sldMk cId="3560525377" sldId="428"/>
            <ac:grpSpMk id="2" creationId="{66CB4CC5-06D9-4571-9BF2-98ECCB12AD6C}"/>
          </ac:grpSpMkLst>
        </pc:grpChg>
        <pc:picChg chg="mod">
          <ac:chgData name="Karen Burnham" userId="28f910bd-ff61-43d4-b23a-bd8de96c2d6e" providerId="ADAL" clId="{BB897F0E-1EF2-4AFA-AB7E-F6789C345B86}" dt="2022-02-27T22:23:56.113" v="1009" actId="1038"/>
          <ac:picMkLst>
            <pc:docMk/>
            <pc:sldMk cId="3560525377" sldId="428"/>
            <ac:picMk id="18" creationId="{7598215D-9411-4E7C-8CE0-B9A77FE4B4EA}"/>
          </ac:picMkLst>
        </pc:picChg>
      </pc:sldChg>
      <pc:sldChg chg="addSp delSp modSp add mod">
        <pc:chgData name="Karen Burnham" userId="28f910bd-ff61-43d4-b23a-bd8de96c2d6e" providerId="ADAL" clId="{BB897F0E-1EF2-4AFA-AB7E-F6789C345B86}" dt="2022-02-27T22:29:35.472" v="1054" actId="1076"/>
        <pc:sldMkLst>
          <pc:docMk/>
          <pc:sldMk cId="1664811319" sldId="429"/>
        </pc:sldMkLst>
        <pc:spChg chg="mod">
          <ac:chgData name="Karen Burnham" userId="28f910bd-ff61-43d4-b23a-bd8de96c2d6e" providerId="ADAL" clId="{BB897F0E-1EF2-4AFA-AB7E-F6789C345B86}" dt="2022-02-27T22:24:26.923" v="1047" actId="1035"/>
          <ac:spMkLst>
            <pc:docMk/>
            <pc:sldMk cId="1664811319" sldId="429"/>
            <ac:spMk id="13" creationId="{B41D4A1A-FC12-449F-9575-945F09D480D3}"/>
          </ac:spMkLst>
        </pc:spChg>
        <pc:spChg chg="add mod">
          <ac:chgData name="Karen Burnham" userId="28f910bd-ff61-43d4-b23a-bd8de96c2d6e" providerId="ADAL" clId="{BB897F0E-1EF2-4AFA-AB7E-F6789C345B86}" dt="2022-02-27T22:29:35.472" v="1054" actId="1076"/>
          <ac:spMkLst>
            <pc:docMk/>
            <pc:sldMk cId="1664811319" sldId="429"/>
            <ac:spMk id="14" creationId="{E7EC9AC2-EA48-4A8E-98FB-1880DECD4810}"/>
          </ac:spMkLst>
        </pc:spChg>
        <pc:grpChg chg="del">
          <ac:chgData name="Karen Burnham" userId="28f910bd-ff61-43d4-b23a-bd8de96c2d6e" providerId="ADAL" clId="{BB897F0E-1EF2-4AFA-AB7E-F6789C345B86}" dt="2022-02-27T22:24:11.866" v="1012" actId="478"/>
          <ac:grpSpMkLst>
            <pc:docMk/>
            <pc:sldMk cId="1664811319" sldId="429"/>
            <ac:grpSpMk id="2" creationId="{66CB4CC5-06D9-4571-9BF2-98ECCB12AD6C}"/>
          </ac:grpSpMkLst>
        </pc:grpChg>
        <pc:picChg chg="del mod">
          <ac:chgData name="Karen Burnham" userId="28f910bd-ff61-43d4-b23a-bd8de96c2d6e" providerId="ADAL" clId="{BB897F0E-1EF2-4AFA-AB7E-F6789C345B86}" dt="2022-02-27T22:29:06.472" v="1048" actId="478"/>
          <ac:picMkLst>
            <pc:docMk/>
            <pc:sldMk cId="1664811319" sldId="429"/>
            <ac:picMk id="4" creationId="{449E1238-EC9E-48EB-BB01-8433EF0F71EC}"/>
          </ac:picMkLst>
        </pc:picChg>
        <pc:picChg chg="add mod">
          <ac:chgData name="Karen Burnham" userId="28f910bd-ff61-43d4-b23a-bd8de96c2d6e" providerId="ADAL" clId="{BB897F0E-1EF2-4AFA-AB7E-F6789C345B86}" dt="2022-02-27T22:29:14.673" v="1052" actId="1076"/>
          <ac:picMkLst>
            <pc:docMk/>
            <pc:sldMk cId="1664811319" sldId="429"/>
            <ac:picMk id="5" creationId="{4C276068-9BF7-4EB1-9EF0-8F22D86BA31C}"/>
          </ac:picMkLst>
        </pc:picChg>
        <pc:cxnChg chg="mod">
          <ac:chgData name="Karen Burnham" userId="28f910bd-ff61-43d4-b23a-bd8de96c2d6e" providerId="ADAL" clId="{BB897F0E-1EF2-4AFA-AB7E-F6789C345B86}" dt="2022-02-27T22:24:26.923" v="1047" actId="1035"/>
          <ac:cxnSpMkLst>
            <pc:docMk/>
            <pc:sldMk cId="1664811319" sldId="429"/>
            <ac:cxnSpMk id="20" creationId="{BE97E6A8-C3A4-4B3C-9A64-451B29D62E0A}"/>
          </ac:cxnSpMkLst>
        </pc:cxnChg>
      </pc:sldChg>
      <pc:sldChg chg="addSp delSp modSp add mod">
        <pc:chgData name="Karen Burnham" userId="28f910bd-ff61-43d4-b23a-bd8de96c2d6e" providerId="ADAL" clId="{BB897F0E-1EF2-4AFA-AB7E-F6789C345B86}" dt="2022-02-27T22:30:06.820" v="1092" actId="20577"/>
        <pc:sldMkLst>
          <pc:docMk/>
          <pc:sldMk cId="1218020952" sldId="430"/>
        </pc:sldMkLst>
        <pc:spChg chg="add mod">
          <ac:chgData name="Karen Burnham" userId="28f910bd-ff61-43d4-b23a-bd8de96c2d6e" providerId="ADAL" clId="{BB897F0E-1EF2-4AFA-AB7E-F6789C345B86}" dt="2022-02-27T22:30:06.820" v="1092" actId="20577"/>
          <ac:spMkLst>
            <pc:docMk/>
            <pc:sldMk cId="1218020952" sldId="430"/>
            <ac:spMk id="10" creationId="{8B6EB709-C9AB-4652-88A1-D30A264DDC67}"/>
          </ac:spMkLst>
        </pc:spChg>
        <pc:spChg chg="mod">
          <ac:chgData name="Karen Burnham" userId="28f910bd-ff61-43d4-b23a-bd8de96c2d6e" providerId="ADAL" clId="{BB897F0E-1EF2-4AFA-AB7E-F6789C345B86}" dt="2022-02-27T22:29:58.020" v="1060" actId="1076"/>
          <ac:spMkLst>
            <pc:docMk/>
            <pc:sldMk cId="1218020952" sldId="430"/>
            <ac:spMk id="18" creationId="{57E3451E-DDD7-4D89-A5A1-31FE1F678201}"/>
          </ac:spMkLst>
        </pc:spChg>
        <pc:grpChg chg="del">
          <ac:chgData name="Karen Burnham" userId="28f910bd-ff61-43d4-b23a-bd8de96c2d6e" providerId="ADAL" clId="{BB897F0E-1EF2-4AFA-AB7E-F6789C345B86}" dt="2022-02-27T22:29:31.464" v="1053" actId="478"/>
          <ac:grpSpMkLst>
            <pc:docMk/>
            <pc:sldMk cId="1218020952" sldId="430"/>
            <ac:grpSpMk id="2" creationId="{66CB4CC5-06D9-4571-9BF2-98ECCB12AD6C}"/>
          </ac:grpSpMkLst>
        </pc:grpChg>
      </pc:sldChg>
      <pc:sldChg chg="addSp delSp modSp add mod">
        <pc:chgData name="Karen Burnham" userId="28f910bd-ff61-43d4-b23a-bd8de96c2d6e" providerId="ADAL" clId="{BB897F0E-1EF2-4AFA-AB7E-F6789C345B86}" dt="2022-02-27T22:30:20.901" v="1126" actId="20577"/>
        <pc:sldMkLst>
          <pc:docMk/>
          <pc:sldMk cId="452165359" sldId="431"/>
        </pc:sldMkLst>
        <pc:spChg chg="add mod">
          <ac:chgData name="Karen Burnham" userId="28f910bd-ff61-43d4-b23a-bd8de96c2d6e" providerId="ADAL" clId="{BB897F0E-1EF2-4AFA-AB7E-F6789C345B86}" dt="2022-02-27T22:30:20.901" v="1126" actId="20577"/>
          <ac:spMkLst>
            <pc:docMk/>
            <pc:sldMk cId="452165359" sldId="431"/>
            <ac:spMk id="16" creationId="{7FF4E1FC-B805-417E-988F-4F8197BD07D2}"/>
          </ac:spMkLst>
        </pc:spChg>
        <pc:grpChg chg="del">
          <ac:chgData name="Karen Burnham" userId="28f910bd-ff61-43d4-b23a-bd8de96c2d6e" providerId="ADAL" clId="{BB897F0E-1EF2-4AFA-AB7E-F6789C345B86}" dt="2022-02-27T22:30:11.860" v="1093" actId="478"/>
          <ac:grpSpMkLst>
            <pc:docMk/>
            <pc:sldMk cId="452165359" sldId="431"/>
            <ac:grpSpMk id="2" creationId="{66CB4CC5-06D9-4571-9BF2-98ECCB12AD6C}"/>
          </ac:grpSpMkLst>
        </pc:grpChg>
      </pc:sldChg>
      <pc:sldChg chg="addSp delSp modSp add mod">
        <pc:chgData name="Karen Burnham" userId="28f910bd-ff61-43d4-b23a-bd8de96c2d6e" providerId="ADAL" clId="{BB897F0E-1EF2-4AFA-AB7E-F6789C345B86}" dt="2022-02-27T22:31:14.496" v="1170" actId="20577"/>
        <pc:sldMkLst>
          <pc:docMk/>
          <pc:sldMk cId="376773152" sldId="451"/>
        </pc:sldMkLst>
        <pc:spChg chg="mod">
          <ac:chgData name="Karen Burnham" userId="28f910bd-ff61-43d4-b23a-bd8de96c2d6e" providerId="ADAL" clId="{BB897F0E-1EF2-4AFA-AB7E-F6789C345B86}" dt="2022-02-27T22:30:39.796" v="1127" actId="207"/>
          <ac:spMkLst>
            <pc:docMk/>
            <pc:sldMk cId="376773152" sldId="451"/>
            <ac:spMk id="4" creationId="{43F96248-F80F-41FD-B4CA-CF750E768EDC}"/>
          </ac:spMkLst>
        </pc:spChg>
        <pc:spChg chg="mod">
          <ac:chgData name="Karen Burnham" userId="28f910bd-ff61-43d4-b23a-bd8de96c2d6e" providerId="ADAL" clId="{BB897F0E-1EF2-4AFA-AB7E-F6789C345B86}" dt="2022-02-27T22:31:00.322" v="1140" actId="1076"/>
          <ac:spMkLst>
            <pc:docMk/>
            <pc:sldMk cId="376773152" sldId="451"/>
            <ac:spMk id="10" creationId="{81B5E889-BE72-4AAB-9897-6E90015F6A8A}"/>
          </ac:spMkLst>
        </pc:spChg>
        <pc:spChg chg="add mod">
          <ac:chgData name="Karen Burnham" userId="28f910bd-ff61-43d4-b23a-bd8de96c2d6e" providerId="ADAL" clId="{BB897F0E-1EF2-4AFA-AB7E-F6789C345B86}" dt="2022-02-27T22:31:14.496" v="1170" actId="20577"/>
          <ac:spMkLst>
            <pc:docMk/>
            <pc:sldMk cId="376773152" sldId="451"/>
            <ac:spMk id="29" creationId="{2E40AB1D-6FD2-404E-95C7-081FBAA5D49B}"/>
          </ac:spMkLst>
        </pc:spChg>
        <pc:grpChg chg="del">
          <ac:chgData name="Karen Burnham" userId="28f910bd-ff61-43d4-b23a-bd8de96c2d6e" providerId="ADAL" clId="{BB897F0E-1EF2-4AFA-AB7E-F6789C345B86}" dt="2022-02-27T22:31:04.492" v="1141" actId="478"/>
          <ac:grpSpMkLst>
            <pc:docMk/>
            <pc:sldMk cId="376773152" sldId="451"/>
            <ac:grpSpMk id="2" creationId="{66CB4CC5-06D9-4571-9BF2-98ECCB12AD6C}"/>
          </ac:grpSpMkLst>
        </pc:grpChg>
      </pc:sldChg>
      <pc:sldChg chg="addSp delSp modSp add mod">
        <pc:chgData name="Karen Burnham" userId="28f910bd-ff61-43d4-b23a-bd8de96c2d6e" providerId="ADAL" clId="{BB897F0E-1EF2-4AFA-AB7E-F6789C345B86}" dt="2022-02-27T22:32:52.522" v="1266" actId="1036"/>
        <pc:sldMkLst>
          <pc:docMk/>
          <pc:sldMk cId="993803240" sldId="452"/>
        </pc:sldMkLst>
        <pc:spChg chg="del mod">
          <ac:chgData name="Karen Burnham" userId="28f910bd-ff61-43d4-b23a-bd8de96c2d6e" providerId="ADAL" clId="{BB897F0E-1EF2-4AFA-AB7E-F6789C345B86}" dt="2022-02-27T22:32:06.256" v="1232" actId="478"/>
          <ac:spMkLst>
            <pc:docMk/>
            <pc:sldMk cId="993803240" sldId="452"/>
            <ac:spMk id="7" creationId="{05940DEA-0BDC-4D62-83C9-2787DE7F8700}"/>
          </ac:spMkLst>
        </pc:spChg>
        <pc:spChg chg="mod">
          <ac:chgData name="Karen Burnham" userId="28f910bd-ff61-43d4-b23a-bd8de96c2d6e" providerId="ADAL" clId="{BB897F0E-1EF2-4AFA-AB7E-F6789C345B86}" dt="2022-02-27T22:32:33.508" v="1241" actId="1076"/>
          <ac:spMkLst>
            <pc:docMk/>
            <pc:sldMk cId="993803240" sldId="452"/>
            <ac:spMk id="10" creationId="{81B5E889-BE72-4AAB-9897-6E90015F6A8A}"/>
          </ac:spMkLst>
        </pc:spChg>
        <pc:spChg chg="add mod">
          <ac:chgData name="Karen Burnham" userId="28f910bd-ff61-43d4-b23a-bd8de96c2d6e" providerId="ADAL" clId="{BB897F0E-1EF2-4AFA-AB7E-F6789C345B86}" dt="2022-02-27T22:31:31.838" v="1214" actId="20577"/>
          <ac:spMkLst>
            <pc:docMk/>
            <pc:sldMk cId="993803240" sldId="452"/>
            <ac:spMk id="13" creationId="{2FC8C05F-9535-4485-A7DF-D61D4A171BB1}"/>
          </ac:spMkLst>
        </pc:spChg>
        <pc:spChg chg="mod">
          <ac:chgData name="Karen Burnham" userId="28f910bd-ff61-43d4-b23a-bd8de96c2d6e" providerId="ADAL" clId="{BB897F0E-1EF2-4AFA-AB7E-F6789C345B86}" dt="2022-02-27T22:32:52.522" v="1266" actId="1036"/>
          <ac:spMkLst>
            <pc:docMk/>
            <pc:sldMk cId="993803240" sldId="452"/>
            <ac:spMk id="29" creationId="{62588492-A434-4EFD-8BF3-7E2A58636DD0}"/>
          </ac:spMkLst>
        </pc:spChg>
        <pc:spChg chg="mod">
          <ac:chgData name="Karen Burnham" userId="28f910bd-ff61-43d4-b23a-bd8de96c2d6e" providerId="ADAL" clId="{BB897F0E-1EF2-4AFA-AB7E-F6789C345B86}" dt="2022-02-27T22:32:47.113" v="1255" actId="1037"/>
          <ac:spMkLst>
            <pc:docMk/>
            <pc:sldMk cId="993803240" sldId="452"/>
            <ac:spMk id="30" creationId="{979109B9-1E6D-4F1C-BA15-6B2DF42C7C75}"/>
          </ac:spMkLst>
        </pc:spChg>
        <pc:grpChg chg="del">
          <ac:chgData name="Karen Burnham" userId="28f910bd-ff61-43d4-b23a-bd8de96c2d6e" providerId="ADAL" clId="{BB897F0E-1EF2-4AFA-AB7E-F6789C345B86}" dt="2022-02-27T22:31:24.860" v="1171" actId="478"/>
          <ac:grpSpMkLst>
            <pc:docMk/>
            <pc:sldMk cId="993803240" sldId="452"/>
            <ac:grpSpMk id="2" creationId="{66CB4CC5-06D9-4571-9BF2-98ECCB12AD6C}"/>
          </ac:grpSpMkLst>
        </pc:grpChg>
        <pc:picChg chg="mod">
          <ac:chgData name="Karen Burnham" userId="28f910bd-ff61-43d4-b23a-bd8de96c2d6e" providerId="ADAL" clId="{BB897F0E-1EF2-4AFA-AB7E-F6789C345B86}" dt="2022-02-27T22:32:47.113" v="1255" actId="1037"/>
          <ac:picMkLst>
            <pc:docMk/>
            <pc:sldMk cId="993803240" sldId="452"/>
            <ac:picMk id="6" creationId="{5B932B79-4D28-4828-A7AE-B8FEF54F936D}"/>
          </ac:picMkLst>
        </pc:picChg>
        <pc:picChg chg="mod">
          <ac:chgData name="Karen Burnham" userId="28f910bd-ff61-43d4-b23a-bd8de96c2d6e" providerId="ADAL" clId="{BB897F0E-1EF2-4AFA-AB7E-F6789C345B86}" dt="2022-02-27T22:32:52.522" v="1266" actId="1036"/>
          <ac:picMkLst>
            <pc:docMk/>
            <pc:sldMk cId="993803240" sldId="452"/>
            <ac:picMk id="28" creationId="{39D555D1-7590-49BB-B916-F40AB8A20AB7}"/>
          </ac:picMkLst>
        </pc:picChg>
      </pc:sldChg>
      <pc:sldChg chg="addSp delSp modSp add mod">
        <pc:chgData name="Karen Burnham" userId="28f910bd-ff61-43d4-b23a-bd8de96c2d6e" providerId="ADAL" clId="{BB897F0E-1EF2-4AFA-AB7E-F6789C345B86}" dt="2022-02-27T22:39:43.910" v="1911" actId="478"/>
        <pc:sldMkLst>
          <pc:docMk/>
          <pc:sldMk cId="391000302" sldId="453"/>
        </pc:sldMkLst>
        <pc:spChg chg="mod">
          <ac:chgData name="Karen Burnham" userId="28f910bd-ff61-43d4-b23a-bd8de96c2d6e" providerId="ADAL" clId="{BB897F0E-1EF2-4AFA-AB7E-F6789C345B86}" dt="2022-02-27T22:39:19.370" v="1904" actId="1035"/>
          <ac:spMkLst>
            <pc:docMk/>
            <pc:sldMk cId="391000302" sldId="453"/>
            <ac:spMk id="3" creationId="{A82C53DA-DBC2-439E-A47B-27FDFF7411D5}"/>
          </ac:spMkLst>
        </pc:spChg>
        <pc:spChg chg="add del mod">
          <ac:chgData name="Karen Burnham" userId="28f910bd-ff61-43d4-b23a-bd8de96c2d6e" providerId="ADAL" clId="{BB897F0E-1EF2-4AFA-AB7E-F6789C345B86}" dt="2022-02-27T22:39:43.910" v="1911" actId="478"/>
          <ac:spMkLst>
            <pc:docMk/>
            <pc:sldMk cId="391000302" sldId="453"/>
            <ac:spMk id="4" creationId="{BCED60BD-E739-4697-8598-F0F9CC1CF9E4}"/>
          </ac:spMkLst>
        </pc:spChg>
        <pc:spChg chg="add mod">
          <ac:chgData name="Karen Burnham" userId="28f910bd-ff61-43d4-b23a-bd8de96c2d6e" providerId="ADAL" clId="{BB897F0E-1EF2-4AFA-AB7E-F6789C345B86}" dt="2022-02-27T22:39:13.523" v="1898" actId="20577"/>
          <ac:spMkLst>
            <pc:docMk/>
            <pc:sldMk cId="391000302" sldId="453"/>
            <ac:spMk id="9" creationId="{AF26C12B-94EF-4744-B503-C40F92A9F229}"/>
          </ac:spMkLst>
        </pc:spChg>
        <pc:grpChg chg="del">
          <ac:chgData name="Karen Burnham" userId="28f910bd-ff61-43d4-b23a-bd8de96c2d6e" providerId="ADAL" clId="{BB897F0E-1EF2-4AFA-AB7E-F6789C345B86}" dt="2022-02-27T22:39:08.759" v="1871" actId="478"/>
          <ac:grpSpMkLst>
            <pc:docMk/>
            <pc:sldMk cId="391000302" sldId="453"/>
            <ac:grpSpMk id="2" creationId="{66CB4CC5-06D9-4571-9BF2-98ECCB12AD6C}"/>
          </ac:grpSpMkLst>
        </pc:grpChg>
      </pc:sldChg>
      <pc:sldChg chg="addSp delSp modSp add mod">
        <pc:chgData name="Karen Burnham" userId="28f910bd-ff61-43d4-b23a-bd8de96c2d6e" providerId="ADAL" clId="{BB897F0E-1EF2-4AFA-AB7E-F6789C345B86}" dt="2022-02-27T22:34:35.962" v="1381" actId="20577"/>
        <pc:sldMkLst>
          <pc:docMk/>
          <pc:sldMk cId="1956654131" sldId="458"/>
        </pc:sldMkLst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3" creationId="{04D42B85-15CE-4D64-B124-CCAAC058B6C1}"/>
          </ac:spMkLst>
        </pc:spChg>
        <pc:spChg chg="mod">
          <ac:chgData name="Karen Burnham" userId="28f910bd-ff61-43d4-b23a-bd8de96c2d6e" providerId="ADAL" clId="{BB897F0E-1EF2-4AFA-AB7E-F6789C345B86}" dt="2022-02-27T22:34:35.962" v="1381" actId="20577"/>
          <ac:spMkLst>
            <pc:docMk/>
            <pc:sldMk cId="1956654131" sldId="458"/>
            <ac:spMk id="6" creationId="{D97EBDE5-B4CE-4E4F-8562-2576670E168A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7" creationId="{1E6D98B2-59F1-4601-BB82-4047CD19C0E0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9" creationId="{DDF0C2EB-87CF-421D-AB87-74903EC2C790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17" creationId="{2E803A8D-C1E3-49FC-9218-D68C47690BDF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18" creationId="{9DF382F9-E02B-4AC9-BCF6-FB09A23340F3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19" creationId="{79B2530E-DBF8-4467-9491-27D9BA1D9D61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20" creationId="{13C8A382-142E-46E8-B60D-5E82E49052A5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22" creationId="{49F76EFB-E442-4765-B102-B60B1BE4ABC9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23" creationId="{3395FEDD-E503-4D7B-ADA4-464737FF8E96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25" creationId="{E611AD9B-4035-4169-AD66-9B19F5FB306B}"/>
          </ac:spMkLst>
        </pc:spChg>
        <pc:spChg chg="add mod">
          <ac:chgData name="Karen Burnham" userId="28f910bd-ff61-43d4-b23a-bd8de96c2d6e" providerId="ADAL" clId="{BB897F0E-1EF2-4AFA-AB7E-F6789C345B86}" dt="2022-02-27T22:34:14.712" v="1362" actId="20577"/>
          <ac:spMkLst>
            <pc:docMk/>
            <pc:sldMk cId="1956654131" sldId="458"/>
            <ac:spMk id="28" creationId="{DFAF0639-03F1-4CC4-B5A7-D7EF9BD5C2CD}"/>
          </ac:spMkLst>
        </pc:spChg>
        <pc:spChg chg="mod">
          <ac:chgData name="Karen Burnham" userId="28f910bd-ff61-43d4-b23a-bd8de96c2d6e" providerId="ADAL" clId="{BB897F0E-1EF2-4AFA-AB7E-F6789C345B86}" dt="2022-02-27T22:34:23.232" v="1373" actId="1035"/>
          <ac:spMkLst>
            <pc:docMk/>
            <pc:sldMk cId="1956654131" sldId="458"/>
            <ac:spMk id="29" creationId="{B10D160C-AECC-49CA-ADF0-FA4DBCA0B62A}"/>
          </ac:spMkLst>
        </pc:spChg>
        <pc:grpChg chg="del">
          <ac:chgData name="Karen Burnham" userId="28f910bd-ff61-43d4-b23a-bd8de96c2d6e" providerId="ADAL" clId="{BB897F0E-1EF2-4AFA-AB7E-F6789C345B86}" dt="2022-02-27T22:34:05.751" v="1326" actId="478"/>
          <ac:grpSpMkLst>
            <pc:docMk/>
            <pc:sldMk cId="1956654131" sldId="458"/>
            <ac:grpSpMk id="2" creationId="{66CB4CC5-06D9-4571-9BF2-98ECCB12AD6C}"/>
          </ac:grpSpMkLst>
        </pc:grpChg>
        <pc:picChg chg="mod">
          <ac:chgData name="Karen Burnham" userId="28f910bd-ff61-43d4-b23a-bd8de96c2d6e" providerId="ADAL" clId="{BB897F0E-1EF2-4AFA-AB7E-F6789C345B86}" dt="2022-02-27T22:34:23.232" v="1373" actId="1035"/>
          <ac:picMkLst>
            <pc:docMk/>
            <pc:sldMk cId="1956654131" sldId="458"/>
            <ac:picMk id="26" creationId="{2D06D060-6538-4D10-A3C1-5D437E37206E}"/>
          </ac:picMkLst>
        </pc:picChg>
        <pc:cxnChg chg="mod">
          <ac:chgData name="Karen Burnham" userId="28f910bd-ff61-43d4-b23a-bd8de96c2d6e" providerId="ADAL" clId="{BB897F0E-1EF2-4AFA-AB7E-F6789C345B86}" dt="2022-02-27T22:34:23.232" v="1373" actId="1035"/>
          <ac:cxnSpMkLst>
            <pc:docMk/>
            <pc:sldMk cId="1956654131" sldId="458"/>
            <ac:cxnSpMk id="10" creationId="{363C47FC-1AF9-4D3B-B572-7C710F29A52D}"/>
          </ac:cxnSpMkLst>
        </pc:cxnChg>
        <pc:cxnChg chg="mod">
          <ac:chgData name="Karen Burnham" userId="28f910bd-ff61-43d4-b23a-bd8de96c2d6e" providerId="ADAL" clId="{BB897F0E-1EF2-4AFA-AB7E-F6789C345B86}" dt="2022-02-27T22:34:23.232" v="1373" actId="1035"/>
          <ac:cxnSpMkLst>
            <pc:docMk/>
            <pc:sldMk cId="1956654131" sldId="458"/>
            <ac:cxnSpMk id="13" creationId="{90E44CD6-D047-420F-9769-565E94ED945E}"/>
          </ac:cxnSpMkLst>
        </pc:cxnChg>
        <pc:cxnChg chg="mod">
          <ac:chgData name="Karen Burnham" userId="28f910bd-ff61-43d4-b23a-bd8de96c2d6e" providerId="ADAL" clId="{BB897F0E-1EF2-4AFA-AB7E-F6789C345B86}" dt="2022-02-27T22:34:23.232" v="1373" actId="1035"/>
          <ac:cxnSpMkLst>
            <pc:docMk/>
            <pc:sldMk cId="1956654131" sldId="458"/>
            <ac:cxnSpMk id="14" creationId="{814375CB-5231-4B45-937C-6FDB7FCD82D0}"/>
          </ac:cxnSpMkLst>
        </pc:cxnChg>
        <pc:cxnChg chg="mod">
          <ac:chgData name="Karen Burnham" userId="28f910bd-ff61-43d4-b23a-bd8de96c2d6e" providerId="ADAL" clId="{BB897F0E-1EF2-4AFA-AB7E-F6789C345B86}" dt="2022-02-27T22:34:23.232" v="1373" actId="1035"/>
          <ac:cxnSpMkLst>
            <pc:docMk/>
            <pc:sldMk cId="1956654131" sldId="458"/>
            <ac:cxnSpMk id="16" creationId="{058C194A-55B6-405E-9AD1-28F5DE4D7AAD}"/>
          </ac:cxnSpMkLst>
        </pc:cxnChg>
        <pc:cxnChg chg="mod">
          <ac:chgData name="Karen Burnham" userId="28f910bd-ff61-43d4-b23a-bd8de96c2d6e" providerId="ADAL" clId="{BB897F0E-1EF2-4AFA-AB7E-F6789C345B86}" dt="2022-02-27T22:34:23.232" v="1373" actId="1035"/>
          <ac:cxnSpMkLst>
            <pc:docMk/>
            <pc:sldMk cId="1956654131" sldId="458"/>
            <ac:cxnSpMk id="21" creationId="{B47DE3E5-C87B-4272-83D3-1885DA3E43BF}"/>
          </ac:cxnSpMkLst>
        </pc:cxnChg>
        <pc:cxnChg chg="mod">
          <ac:chgData name="Karen Burnham" userId="28f910bd-ff61-43d4-b23a-bd8de96c2d6e" providerId="ADAL" clId="{BB897F0E-1EF2-4AFA-AB7E-F6789C345B86}" dt="2022-02-27T22:34:23.232" v="1373" actId="1035"/>
          <ac:cxnSpMkLst>
            <pc:docMk/>
            <pc:sldMk cId="1956654131" sldId="458"/>
            <ac:cxnSpMk id="24" creationId="{33020B2B-5F83-4A9D-B281-42D12FF39FD3}"/>
          </ac:cxnSpMkLst>
        </pc:cxnChg>
        <pc:cxnChg chg="mod">
          <ac:chgData name="Karen Burnham" userId="28f910bd-ff61-43d4-b23a-bd8de96c2d6e" providerId="ADAL" clId="{BB897F0E-1EF2-4AFA-AB7E-F6789C345B86}" dt="2022-02-27T22:34:29.134" v="1377" actId="1036"/>
          <ac:cxnSpMkLst>
            <pc:docMk/>
            <pc:sldMk cId="1956654131" sldId="458"/>
            <ac:cxnSpMk id="30" creationId="{7FD84448-A912-4B49-AD09-8FD5BDFF1B05}"/>
          </ac:cxnSpMkLst>
        </pc:cxnChg>
      </pc:sldChg>
      <pc:sldChg chg="addSp delSp modSp add mod">
        <pc:chgData name="Karen Burnham" userId="28f910bd-ff61-43d4-b23a-bd8de96c2d6e" providerId="ADAL" clId="{BB897F0E-1EF2-4AFA-AB7E-F6789C345B86}" dt="2022-02-27T22:33:57.677" v="1325" actId="1036"/>
        <pc:sldMkLst>
          <pc:docMk/>
          <pc:sldMk cId="2939939587" sldId="468"/>
        </pc:sldMkLst>
        <pc:spChg chg="mod">
          <ac:chgData name="Karen Burnham" userId="28f910bd-ff61-43d4-b23a-bd8de96c2d6e" providerId="ADAL" clId="{BB897F0E-1EF2-4AFA-AB7E-F6789C345B86}" dt="2022-02-27T22:33:57.677" v="1325" actId="1036"/>
          <ac:spMkLst>
            <pc:docMk/>
            <pc:sldMk cId="2939939587" sldId="468"/>
            <ac:spMk id="3" creationId="{B02CE6DF-6A4D-4BBD-88B6-5DDD3D1FFDBE}"/>
          </ac:spMkLst>
        </pc:spChg>
        <pc:spChg chg="mod">
          <ac:chgData name="Karen Burnham" userId="28f910bd-ff61-43d4-b23a-bd8de96c2d6e" providerId="ADAL" clId="{BB897F0E-1EF2-4AFA-AB7E-F6789C345B86}" dt="2022-02-27T22:33:47.602" v="1303" actId="1076"/>
          <ac:spMkLst>
            <pc:docMk/>
            <pc:sldMk cId="2939939587" sldId="468"/>
            <ac:spMk id="9" creationId="{F7C76761-9058-414D-80FF-FF943F032365}"/>
          </ac:spMkLst>
        </pc:spChg>
        <pc:spChg chg="mod">
          <ac:chgData name="Karen Burnham" userId="28f910bd-ff61-43d4-b23a-bd8de96c2d6e" providerId="ADAL" clId="{BB897F0E-1EF2-4AFA-AB7E-F6789C345B86}" dt="2022-02-27T22:33:57.677" v="1325" actId="1036"/>
          <ac:spMkLst>
            <pc:docMk/>
            <pc:sldMk cId="2939939587" sldId="468"/>
            <ac:spMk id="10" creationId="{F2D47AB7-408A-4A1B-BD13-F8906BA8324C}"/>
          </ac:spMkLst>
        </pc:spChg>
        <pc:spChg chg="add mod">
          <ac:chgData name="Karen Burnham" userId="28f910bd-ff61-43d4-b23a-bd8de96c2d6e" providerId="ADAL" clId="{BB897F0E-1EF2-4AFA-AB7E-F6789C345B86}" dt="2022-02-27T22:33:40.692" v="1302" actId="20577"/>
          <ac:spMkLst>
            <pc:docMk/>
            <pc:sldMk cId="2939939587" sldId="468"/>
            <ac:spMk id="14" creationId="{FB8363C4-A9E9-4492-9290-2F91419CF09F}"/>
          </ac:spMkLst>
        </pc:spChg>
        <pc:grpChg chg="del">
          <ac:chgData name="Karen Burnham" userId="28f910bd-ff61-43d4-b23a-bd8de96c2d6e" providerId="ADAL" clId="{BB897F0E-1EF2-4AFA-AB7E-F6789C345B86}" dt="2022-02-27T22:33:34.245" v="1267" actId="478"/>
          <ac:grpSpMkLst>
            <pc:docMk/>
            <pc:sldMk cId="2939939587" sldId="468"/>
            <ac:grpSpMk id="2" creationId="{66CB4CC5-06D9-4571-9BF2-98ECCB12AD6C}"/>
          </ac:grpSpMkLst>
        </pc:grpChg>
        <pc:picChg chg="mod">
          <ac:chgData name="Karen Burnham" userId="28f910bd-ff61-43d4-b23a-bd8de96c2d6e" providerId="ADAL" clId="{BB897F0E-1EF2-4AFA-AB7E-F6789C345B86}" dt="2022-02-27T22:33:49.613" v="1309" actId="1035"/>
          <ac:picMkLst>
            <pc:docMk/>
            <pc:sldMk cId="2939939587" sldId="468"/>
            <ac:picMk id="16" creationId="{EE77FA92-BE6E-4937-937F-7B61C0039DD5}"/>
          </ac:picMkLst>
        </pc:picChg>
        <pc:cxnChg chg="mod">
          <ac:chgData name="Karen Burnham" userId="28f910bd-ff61-43d4-b23a-bd8de96c2d6e" providerId="ADAL" clId="{BB897F0E-1EF2-4AFA-AB7E-F6789C345B86}" dt="2022-02-27T22:33:57.677" v="1325" actId="1036"/>
          <ac:cxnSpMkLst>
            <pc:docMk/>
            <pc:sldMk cId="2939939587" sldId="468"/>
            <ac:cxnSpMk id="13" creationId="{782BF17A-0236-4CBC-BBE9-1E976D2D3645}"/>
          </ac:cxnSpMkLst>
        </pc:cxnChg>
      </pc:sldChg>
      <pc:sldChg chg="addSp delSp modSp add mod">
        <pc:chgData name="Karen Burnham" userId="28f910bd-ff61-43d4-b23a-bd8de96c2d6e" providerId="ADAL" clId="{BB897F0E-1EF2-4AFA-AB7E-F6789C345B86}" dt="2022-02-27T22:35:36.250" v="1473" actId="403"/>
        <pc:sldMkLst>
          <pc:docMk/>
          <pc:sldMk cId="2337417706" sldId="472"/>
        </pc:sldMkLst>
        <pc:spChg chg="add mod">
          <ac:chgData name="Karen Burnham" userId="28f910bd-ff61-43d4-b23a-bd8de96c2d6e" providerId="ADAL" clId="{BB897F0E-1EF2-4AFA-AB7E-F6789C345B86}" dt="2022-02-27T22:35:20.717" v="1453" actId="20577"/>
          <ac:spMkLst>
            <pc:docMk/>
            <pc:sldMk cId="2337417706" sldId="472"/>
            <ac:spMk id="23" creationId="{6AC0552F-F782-49D0-A411-5F436E78A2FE}"/>
          </ac:spMkLst>
        </pc:spChg>
        <pc:spChg chg="mod">
          <ac:chgData name="Karen Burnham" userId="28f910bd-ff61-43d4-b23a-bd8de96c2d6e" providerId="ADAL" clId="{BB897F0E-1EF2-4AFA-AB7E-F6789C345B86}" dt="2022-02-27T22:35:28.565" v="1461" actId="1035"/>
          <ac:spMkLst>
            <pc:docMk/>
            <pc:sldMk cId="2337417706" sldId="472"/>
            <ac:spMk id="28" creationId="{B4E36BF9-87C3-40B5-8904-635E37D6A8E9}"/>
          </ac:spMkLst>
        </pc:spChg>
        <pc:spChg chg="mod">
          <ac:chgData name="Karen Burnham" userId="28f910bd-ff61-43d4-b23a-bd8de96c2d6e" providerId="ADAL" clId="{BB897F0E-1EF2-4AFA-AB7E-F6789C345B86}" dt="2022-02-27T22:35:36.250" v="1473" actId="403"/>
          <ac:spMkLst>
            <pc:docMk/>
            <pc:sldMk cId="2337417706" sldId="472"/>
            <ac:spMk id="44" creationId="{75143E43-928E-4584-AA73-0CFFDB3D3084}"/>
          </ac:spMkLst>
        </pc:spChg>
        <pc:grpChg chg="del">
          <ac:chgData name="Karen Burnham" userId="28f910bd-ff61-43d4-b23a-bd8de96c2d6e" providerId="ADAL" clId="{BB897F0E-1EF2-4AFA-AB7E-F6789C345B86}" dt="2022-02-27T22:35:14.291" v="1420" actId="478"/>
          <ac:grpSpMkLst>
            <pc:docMk/>
            <pc:sldMk cId="2337417706" sldId="472"/>
            <ac:grpSpMk id="2" creationId="{66CB4CC5-06D9-4571-9BF2-98ECCB12AD6C}"/>
          </ac:grpSpMkLst>
        </pc:grpChg>
      </pc:sldChg>
      <pc:sldChg chg="addSp delSp modSp add mod">
        <pc:chgData name="Karen Burnham" userId="28f910bd-ff61-43d4-b23a-bd8de96c2d6e" providerId="ADAL" clId="{BB897F0E-1EF2-4AFA-AB7E-F6789C345B86}" dt="2022-02-27T22:35:08.013" v="1419" actId="207"/>
        <pc:sldMkLst>
          <pc:docMk/>
          <pc:sldMk cId="462485184" sldId="473"/>
        </pc:sldMkLst>
        <pc:spChg chg="add mod">
          <ac:chgData name="Karen Burnham" userId="28f910bd-ff61-43d4-b23a-bd8de96c2d6e" providerId="ADAL" clId="{BB897F0E-1EF2-4AFA-AB7E-F6789C345B86}" dt="2022-02-27T22:34:53.505" v="1418" actId="20577"/>
          <ac:spMkLst>
            <pc:docMk/>
            <pc:sldMk cId="462485184" sldId="473"/>
            <ac:spMk id="26" creationId="{DA526CA1-D1C0-4236-AD2F-69FC903CADA0}"/>
          </ac:spMkLst>
        </pc:spChg>
        <pc:spChg chg="mod">
          <ac:chgData name="Karen Burnham" userId="28f910bd-ff61-43d4-b23a-bd8de96c2d6e" providerId="ADAL" clId="{BB897F0E-1EF2-4AFA-AB7E-F6789C345B86}" dt="2022-02-27T22:35:08.013" v="1419" actId="207"/>
          <ac:spMkLst>
            <pc:docMk/>
            <pc:sldMk cId="462485184" sldId="473"/>
            <ac:spMk id="29" creationId="{17345AAC-0501-4A77-A27B-6CA013A0DB1E}"/>
          </ac:spMkLst>
        </pc:spChg>
        <pc:spChg chg="mod">
          <ac:chgData name="Karen Burnham" userId="28f910bd-ff61-43d4-b23a-bd8de96c2d6e" providerId="ADAL" clId="{BB897F0E-1EF2-4AFA-AB7E-F6789C345B86}" dt="2022-02-27T22:35:08.013" v="1419" actId="207"/>
          <ac:spMkLst>
            <pc:docMk/>
            <pc:sldMk cId="462485184" sldId="473"/>
            <ac:spMk id="30" creationId="{8F744155-7365-4180-8CAD-91D1DD3701D9}"/>
          </ac:spMkLst>
        </pc:spChg>
        <pc:spChg chg="mod">
          <ac:chgData name="Karen Burnham" userId="28f910bd-ff61-43d4-b23a-bd8de96c2d6e" providerId="ADAL" clId="{BB897F0E-1EF2-4AFA-AB7E-F6789C345B86}" dt="2022-02-27T22:35:08.013" v="1419" actId="207"/>
          <ac:spMkLst>
            <pc:docMk/>
            <pc:sldMk cId="462485184" sldId="473"/>
            <ac:spMk id="38" creationId="{E9C616B3-5D9E-459C-BA35-BB76D320D4C0}"/>
          </ac:spMkLst>
        </pc:spChg>
        <pc:grpChg chg="del">
          <ac:chgData name="Karen Burnham" userId="28f910bd-ff61-43d4-b23a-bd8de96c2d6e" providerId="ADAL" clId="{BB897F0E-1EF2-4AFA-AB7E-F6789C345B86}" dt="2022-02-27T22:34:46.112" v="1382" actId="478"/>
          <ac:grpSpMkLst>
            <pc:docMk/>
            <pc:sldMk cId="462485184" sldId="473"/>
            <ac:grpSpMk id="2" creationId="{66CB4CC5-06D9-4571-9BF2-98ECCB12AD6C}"/>
          </ac:grpSpMkLst>
        </pc:grpChg>
      </pc:sldChg>
      <pc:sldChg chg="addSp delSp modSp add mod">
        <pc:chgData name="Karen Burnham" userId="28f910bd-ff61-43d4-b23a-bd8de96c2d6e" providerId="ADAL" clId="{BB897F0E-1EF2-4AFA-AB7E-F6789C345B86}" dt="2022-02-27T22:36:18.655" v="1515" actId="1076"/>
        <pc:sldMkLst>
          <pc:docMk/>
          <pc:sldMk cId="3107037709" sldId="474"/>
        </pc:sldMkLst>
        <pc:spChg chg="mod">
          <ac:chgData name="Karen Burnham" userId="28f910bd-ff61-43d4-b23a-bd8de96c2d6e" providerId="ADAL" clId="{BB897F0E-1EF2-4AFA-AB7E-F6789C345B86}" dt="2022-02-27T22:36:18.655" v="1515" actId="1076"/>
          <ac:spMkLst>
            <pc:docMk/>
            <pc:sldMk cId="3107037709" sldId="474"/>
            <ac:spMk id="5" creationId="{B34B0C77-3124-48F4-ACB0-C827C8BD82D4}"/>
          </ac:spMkLst>
        </pc:spChg>
        <pc:spChg chg="add mod">
          <ac:chgData name="Karen Burnham" userId="28f910bd-ff61-43d4-b23a-bd8de96c2d6e" providerId="ADAL" clId="{BB897F0E-1EF2-4AFA-AB7E-F6789C345B86}" dt="2022-02-27T22:36:00.312" v="1508" actId="20577"/>
          <ac:spMkLst>
            <pc:docMk/>
            <pc:sldMk cId="3107037709" sldId="474"/>
            <ac:spMk id="10" creationId="{538A4703-099B-4623-9BC8-4B5DAB6218F4}"/>
          </ac:spMkLst>
        </pc:spChg>
        <pc:spChg chg="mod">
          <ac:chgData name="Karen Burnham" userId="28f910bd-ff61-43d4-b23a-bd8de96c2d6e" providerId="ADAL" clId="{BB897F0E-1EF2-4AFA-AB7E-F6789C345B86}" dt="2022-02-27T22:36:12.983" v="1513" actId="1076"/>
          <ac:spMkLst>
            <pc:docMk/>
            <pc:sldMk cId="3107037709" sldId="474"/>
            <ac:spMk id="28" creationId="{B4E36BF9-87C3-40B5-8904-635E37D6A8E9}"/>
          </ac:spMkLst>
        </pc:spChg>
        <pc:grpChg chg="del mod">
          <ac:chgData name="Karen Burnham" userId="28f910bd-ff61-43d4-b23a-bd8de96c2d6e" providerId="ADAL" clId="{BB897F0E-1EF2-4AFA-AB7E-F6789C345B86}" dt="2022-02-27T22:35:54.784" v="1475" actId="478"/>
          <ac:grpSpMkLst>
            <pc:docMk/>
            <pc:sldMk cId="3107037709" sldId="474"/>
            <ac:grpSpMk id="2" creationId="{66CB4CC5-06D9-4571-9BF2-98ECCB12AD6C}"/>
          </ac:grpSpMkLst>
        </pc:grpChg>
        <pc:picChg chg="mod">
          <ac:chgData name="Karen Burnham" userId="28f910bd-ff61-43d4-b23a-bd8de96c2d6e" providerId="ADAL" clId="{BB897F0E-1EF2-4AFA-AB7E-F6789C345B86}" dt="2022-02-27T22:36:15.699" v="1514" actId="1076"/>
          <ac:picMkLst>
            <pc:docMk/>
            <pc:sldMk cId="3107037709" sldId="474"/>
            <ac:picMk id="4" creationId="{604C6BD2-77EE-4EC4-9DCB-34485B4988F6}"/>
          </ac:picMkLst>
        </pc:picChg>
      </pc:sldChg>
      <pc:sldChg chg="addSp delSp modSp add mod">
        <pc:chgData name="Karen Burnham" userId="28f910bd-ff61-43d4-b23a-bd8de96c2d6e" providerId="ADAL" clId="{BB897F0E-1EF2-4AFA-AB7E-F6789C345B86}" dt="2022-02-27T22:36:48.300" v="1576" actId="1035"/>
        <pc:sldMkLst>
          <pc:docMk/>
          <pc:sldMk cId="2504720247" sldId="496"/>
        </pc:sldMkLst>
        <pc:spChg chg="mod">
          <ac:chgData name="Karen Burnham" userId="28f910bd-ff61-43d4-b23a-bd8de96c2d6e" providerId="ADAL" clId="{BB897F0E-1EF2-4AFA-AB7E-F6789C345B86}" dt="2022-02-27T22:36:48.300" v="1576" actId="1035"/>
          <ac:spMkLst>
            <pc:docMk/>
            <pc:sldMk cId="2504720247" sldId="496"/>
            <ac:spMk id="3" creationId="{54A34A63-5D7E-457D-A3F2-4FB39B78E5BB}"/>
          </ac:spMkLst>
        </pc:spChg>
        <pc:spChg chg="add mod">
          <ac:chgData name="Karen Burnham" userId="28f910bd-ff61-43d4-b23a-bd8de96c2d6e" providerId="ADAL" clId="{BB897F0E-1EF2-4AFA-AB7E-F6789C345B86}" dt="2022-02-27T22:36:39.381" v="1571" actId="20577"/>
          <ac:spMkLst>
            <pc:docMk/>
            <pc:sldMk cId="2504720247" sldId="496"/>
            <ac:spMk id="14" creationId="{923ECE9E-6D25-4B7E-8C4C-0F8B7DAA073C}"/>
          </ac:spMkLst>
        </pc:spChg>
        <pc:grpChg chg="del mod">
          <ac:chgData name="Karen Burnham" userId="28f910bd-ff61-43d4-b23a-bd8de96c2d6e" providerId="ADAL" clId="{BB897F0E-1EF2-4AFA-AB7E-F6789C345B86}" dt="2022-02-27T22:36:25.724" v="1517" actId="478"/>
          <ac:grpSpMkLst>
            <pc:docMk/>
            <pc:sldMk cId="2504720247" sldId="496"/>
            <ac:grpSpMk id="2" creationId="{66CB4CC5-06D9-4571-9BF2-98ECCB12AD6C}"/>
          </ac:grpSpMkLst>
        </pc:grpChg>
      </pc:sldChg>
      <pc:sldChg chg="addSp delSp modSp add mod">
        <pc:chgData name="Karen Burnham" userId="28f910bd-ff61-43d4-b23a-bd8de96c2d6e" providerId="ADAL" clId="{BB897F0E-1EF2-4AFA-AB7E-F6789C345B86}" dt="2022-02-27T22:37:17.408" v="1640" actId="1036"/>
        <pc:sldMkLst>
          <pc:docMk/>
          <pc:sldMk cId="4161215038" sldId="497"/>
        </pc:sldMkLst>
        <pc:spChg chg="mod">
          <ac:chgData name="Karen Burnham" userId="28f910bd-ff61-43d4-b23a-bd8de96c2d6e" providerId="ADAL" clId="{BB897F0E-1EF2-4AFA-AB7E-F6789C345B86}" dt="2022-02-27T22:37:17.408" v="1640" actId="1036"/>
          <ac:spMkLst>
            <pc:docMk/>
            <pc:sldMk cId="4161215038" sldId="497"/>
            <ac:spMk id="3" creationId="{54A34A63-5D7E-457D-A3F2-4FB39B78E5BB}"/>
          </ac:spMkLst>
        </pc:spChg>
        <pc:spChg chg="add mod">
          <ac:chgData name="Karen Burnham" userId="28f910bd-ff61-43d4-b23a-bd8de96c2d6e" providerId="ADAL" clId="{BB897F0E-1EF2-4AFA-AB7E-F6789C345B86}" dt="2022-02-27T22:37:09.396" v="1634" actId="20577"/>
          <ac:spMkLst>
            <pc:docMk/>
            <pc:sldMk cId="4161215038" sldId="497"/>
            <ac:spMk id="17" creationId="{3DFA6351-47E7-4F86-8CCF-BDB3B867E5EE}"/>
          </ac:spMkLst>
        </pc:spChg>
        <pc:grpChg chg="del mod">
          <ac:chgData name="Karen Burnham" userId="28f910bd-ff61-43d4-b23a-bd8de96c2d6e" providerId="ADAL" clId="{BB897F0E-1EF2-4AFA-AB7E-F6789C345B86}" dt="2022-02-27T22:37:01.097" v="1578" actId="478"/>
          <ac:grpSpMkLst>
            <pc:docMk/>
            <pc:sldMk cId="4161215038" sldId="497"/>
            <ac:grpSpMk id="2" creationId="{66CB4CC5-06D9-4571-9BF2-98ECCB12AD6C}"/>
          </ac:grpSpMkLst>
        </pc:grpChg>
      </pc:sldChg>
      <pc:sldChg chg="addSp delSp modSp add mod">
        <pc:chgData name="Karen Burnham" userId="28f910bd-ff61-43d4-b23a-bd8de96c2d6e" providerId="ADAL" clId="{BB897F0E-1EF2-4AFA-AB7E-F6789C345B86}" dt="2022-02-27T22:38:59.926" v="1870" actId="20577"/>
        <pc:sldMkLst>
          <pc:docMk/>
          <pc:sldMk cId="2253796717" sldId="500"/>
        </pc:sldMkLst>
        <pc:spChg chg="mod">
          <ac:chgData name="Karen Burnham" userId="28f910bd-ff61-43d4-b23a-bd8de96c2d6e" providerId="ADAL" clId="{BB897F0E-1EF2-4AFA-AB7E-F6789C345B86}" dt="2022-02-27T22:38:59.926" v="1870" actId="20577"/>
          <ac:spMkLst>
            <pc:docMk/>
            <pc:sldMk cId="2253796717" sldId="500"/>
            <ac:spMk id="3" creationId="{54A34A63-5D7E-457D-A3F2-4FB39B78E5BB}"/>
          </ac:spMkLst>
        </pc:spChg>
        <pc:spChg chg="add mod">
          <ac:chgData name="Karen Burnham" userId="28f910bd-ff61-43d4-b23a-bd8de96c2d6e" providerId="ADAL" clId="{BB897F0E-1EF2-4AFA-AB7E-F6789C345B86}" dt="2022-02-27T22:37:40.781" v="1695" actId="20577"/>
          <ac:spMkLst>
            <pc:docMk/>
            <pc:sldMk cId="2253796717" sldId="500"/>
            <ac:spMk id="13" creationId="{F054E33A-3644-4D63-9D22-DA4FFB625A08}"/>
          </ac:spMkLst>
        </pc:spChg>
        <pc:grpChg chg="del">
          <ac:chgData name="Karen Burnham" userId="28f910bd-ff61-43d4-b23a-bd8de96c2d6e" providerId="ADAL" clId="{BB897F0E-1EF2-4AFA-AB7E-F6789C345B86}" dt="2022-02-27T22:37:31.820" v="1641" actId="478"/>
          <ac:grpSpMkLst>
            <pc:docMk/>
            <pc:sldMk cId="2253796717" sldId="500"/>
            <ac:grpSpMk id="2" creationId="{66CB4CC5-06D9-4571-9BF2-98ECCB12AD6C}"/>
          </ac:grpSpMkLst>
        </pc:grpChg>
      </pc:sldChg>
      <pc:sldChg chg="add">
        <pc:chgData name="Karen Burnham" userId="28f910bd-ff61-43d4-b23a-bd8de96c2d6e" providerId="ADAL" clId="{BB897F0E-1EF2-4AFA-AB7E-F6789C345B86}" dt="2022-02-27T22:39:40.314" v="1910"/>
        <pc:sldMkLst>
          <pc:docMk/>
          <pc:sldMk cId="96015670" sldId="501"/>
        </pc:sldMkLst>
      </pc:sldChg>
      <pc:sldChg chg="addSp delSp modSp new mod">
        <pc:chgData name="Karen Burnham" userId="28f910bd-ff61-43d4-b23a-bd8de96c2d6e" providerId="ADAL" clId="{BB897F0E-1EF2-4AFA-AB7E-F6789C345B86}" dt="2022-02-27T22:41:29.269" v="2058" actId="1036"/>
        <pc:sldMkLst>
          <pc:docMk/>
          <pc:sldMk cId="2570960091" sldId="502"/>
        </pc:sldMkLst>
        <pc:spChg chg="mod">
          <ac:chgData name="Karen Burnham" userId="28f910bd-ff61-43d4-b23a-bd8de96c2d6e" providerId="ADAL" clId="{BB897F0E-1EF2-4AFA-AB7E-F6789C345B86}" dt="2022-02-27T22:41:13.082" v="2054" actId="1076"/>
          <ac:spMkLst>
            <pc:docMk/>
            <pc:sldMk cId="2570960091" sldId="502"/>
            <ac:spMk id="2" creationId="{0F415088-7011-47F1-9EC6-E179550D1719}"/>
          </ac:spMkLst>
        </pc:spChg>
        <pc:spChg chg="del">
          <ac:chgData name="Karen Burnham" userId="28f910bd-ff61-43d4-b23a-bd8de96c2d6e" providerId="ADAL" clId="{BB897F0E-1EF2-4AFA-AB7E-F6789C345B86}" dt="2022-02-27T22:39:59.571" v="1924" actId="478"/>
          <ac:spMkLst>
            <pc:docMk/>
            <pc:sldMk cId="2570960091" sldId="502"/>
            <ac:spMk id="3" creationId="{B2E6442A-E546-4291-97BD-56ECDE0678AF}"/>
          </ac:spMkLst>
        </pc:spChg>
        <pc:spChg chg="add mod">
          <ac:chgData name="Karen Burnham" userId="28f910bd-ff61-43d4-b23a-bd8de96c2d6e" providerId="ADAL" clId="{BB897F0E-1EF2-4AFA-AB7E-F6789C345B86}" dt="2022-02-27T22:41:29.269" v="2058" actId="1036"/>
          <ac:spMkLst>
            <pc:docMk/>
            <pc:sldMk cId="2570960091" sldId="502"/>
            <ac:spMk id="7" creationId="{AFD99E00-74AC-4078-AAFA-F5D4EC56C774}"/>
          </ac:spMkLst>
        </pc:spChg>
        <pc:picChg chg="add mod">
          <ac:chgData name="Karen Burnham" userId="28f910bd-ff61-43d4-b23a-bd8de96c2d6e" providerId="ADAL" clId="{BB897F0E-1EF2-4AFA-AB7E-F6789C345B86}" dt="2022-02-27T22:40:21.271" v="1928" actId="1076"/>
          <ac:picMkLst>
            <pc:docMk/>
            <pc:sldMk cId="2570960091" sldId="502"/>
            <ac:picMk id="6" creationId="{59098191-979A-4F88-82F5-9BD9AE6AAF12}"/>
          </ac:picMkLst>
        </pc:picChg>
      </pc:sldChg>
      <pc:sldChg chg="addSp modSp new mod">
        <pc:chgData name="Karen Burnham" userId="28f910bd-ff61-43d4-b23a-bd8de96c2d6e" providerId="ADAL" clId="{BB897F0E-1EF2-4AFA-AB7E-F6789C345B86}" dt="2022-03-29T14:33:10.049" v="3024" actId="1035"/>
        <pc:sldMkLst>
          <pc:docMk/>
          <pc:sldMk cId="898257466" sldId="503"/>
        </pc:sldMkLst>
        <pc:spChg chg="mod">
          <ac:chgData name="Karen Burnham" userId="28f910bd-ff61-43d4-b23a-bd8de96c2d6e" providerId="ADAL" clId="{BB897F0E-1EF2-4AFA-AB7E-F6789C345B86}" dt="2022-03-29T14:12:11.979" v="2166" actId="20577"/>
          <ac:spMkLst>
            <pc:docMk/>
            <pc:sldMk cId="898257466" sldId="503"/>
            <ac:spMk id="3" creationId="{919E5F51-D48B-420A-9402-73A6631AE566}"/>
          </ac:spMkLst>
        </pc:spChg>
        <pc:spChg chg="mod">
          <ac:chgData name="Karen Burnham" userId="28f910bd-ff61-43d4-b23a-bd8de96c2d6e" providerId="ADAL" clId="{BB897F0E-1EF2-4AFA-AB7E-F6789C345B86}" dt="2022-03-29T14:15:41.167" v="2507" actId="1035"/>
          <ac:spMkLst>
            <pc:docMk/>
            <pc:sldMk cId="898257466" sldId="503"/>
            <ac:spMk id="4" creationId="{F15C4AC2-0164-45A5-A900-D4A1FE1996F1}"/>
          </ac:spMkLst>
        </pc:spChg>
        <pc:picChg chg="add mod">
          <ac:chgData name="Karen Burnham" userId="28f910bd-ff61-43d4-b23a-bd8de96c2d6e" providerId="ADAL" clId="{BB897F0E-1EF2-4AFA-AB7E-F6789C345B86}" dt="2022-03-29T14:14:57.379" v="2498" actId="1076"/>
          <ac:picMkLst>
            <pc:docMk/>
            <pc:sldMk cId="898257466" sldId="503"/>
            <ac:picMk id="5" creationId="{4F6F6463-5807-4E6D-B53A-E4AE794D4005}"/>
          </ac:picMkLst>
        </pc:picChg>
        <pc:picChg chg="add mod">
          <ac:chgData name="Karen Burnham" userId="28f910bd-ff61-43d4-b23a-bd8de96c2d6e" providerId="ADAL" clId="{BB897F0E-1EF2-4AFA-AB7E-F6789C345B86}" dt="2022-03-29T14:15:10.700" v="2500" actId="1076"/>
          <ac:picMkLst>
            <pc:docMk/>
            <pc:sldMk cId="898257466" sldId="503"/>
            <ac:picMk id="6" creationId="{80382591-7348-4AF4-B1CF-C1932A3EDDB3}"/>
          </ac:picMkLst>
        </pc:picChg>
        <pc:picChg chg="add mod">
          <ac:chgData name="Karen Burnham" userId="28f910bd-ff61-43d4-b23a-bd8de96c2d6e" providerId="ADAL" clId="{BB897F0E-1EF2-4AFA-AB7E-F6789C345B86}" dt="2022-03-29T14:33:10.049" v="3024" actId="1035"/>
          <ac:picMkLst>
            <pc:docMk/>
            <pc:sldMk cId="898257466" sldId="503"/>
            <ac:picMk id="7" creationId="{74100598-4DCB-41B4-AA8D-22DCBC3CA75E}"/>
          </ac:picMkLst>
        </pc:picChg>
      </pc:sldChg>
      <pc:sldChg chg="addSp delSp modSp new mod">
        <pc:chgData name="Karen Burnham" userId="28f910bd-ff61-43d4-b23a-bd8de96c2d6e" providerId="ADAL" clId="{BB897F0E-1EF2-4AFA-AB7E-F6789C345B86}" dt="2022-03-29T14:23:11.418" v="2663" actId="1076"/>
        <pc:sldMkLst>
          <pc:docMk/>
          <pc:sldMk cId="514548020" sldId="504"/>
        </pc:sldMkLst>
        <pc:spChg chg="mod">
          <ac:chgData name="Karen Burnham" userId="28f910bd-ff61-43d4-b23a-bd8de96c2d6e" providerId="ADAL" clId="{BB897F0E-1EF2-4AFA-AB7E-F6789C345B86}" dt="2022-03-29T14:21:01.671" v="2539" actId="20577"/>
          <ac:spMkLst>
            <pc:docMk/>
            <pc:sldMk cId="514548020" sldId="504"/>
            <ac:spMk id="3" creationId="{EB4A440A-D22E-4531-B829-575F5E524042}"/>
          </ac:spMkLst>
        </pc:spChg>
        <pc:spChg chg="del">
          <ac:chgData name="Karen Burnham" userId="28f910bd-ff61-43d4-b23a-bd8de96c2d6e" providerId="ADAL" clId="{BB897F0E-1EF2-4AFA-AB7E-F6789C345B86}" dt="2022-03-29T14:21:04.643" v="2540" actId="478"/>
          <ac:spMkLst>
            <pc:docMk/>
            <pc:sldMk cId="514548020" sldId="504"/>
            <ac:spMk id="4" creationId="{8040B2BB-C2CA-4E58-A3FF-A65F54563FC6}"/>
          </ac:spMkLst>
        </pc:spChg>
        <pc:spChg chg="add mod">
          <ac:chgData name="Karen Burnham" userId="28f910bd-ff61-43d4-b23a-bd8de96c2d6e" providerId="ADAL" clId="{BB897F0E-1EF2-4AFA-AB7E-F6789C345B86}" dt="2022-03-29T14:23:11.418" v="2663" actId="1076"/>
          <ac:spMkLst>
            <pc:docMk/>
            <pc:sldMk cId="514548020" sldId="504"/>
            <ac:spMk id="5" creationId="{1B337013-D987-4F99-AF7C-038353855AB0}"/>
          </ac:spMkLst>
        </pc:spChg>
        <pc:spChg chg="add mod">
          <ac:chgData name="Karen Burnham" userId="28f910bd-ff61-43d4-b23a-bd8de96c2d6e" providerId="ADAL" clId="{BB897F0E-1EF2-4AFA-AB7E-F6789C345B86}" dt="2022-03-29T14:22:55.790" v="2662" actId="20577"/>
          <ac:spMkLst>
            <pc:docMk/>
            <pc:sldMk cId="514548020" sldId="504"/>
            <ac:spMk id="7" creationId="{279EBFA9-BBFD-4259-8C3F-3CBA90F3F5A8}"/>
          </ac:spMkLst>
        </pc:spChg>
        <pc:picChg chg="add mod">
          <ac:chgData name="Karen Burnham" userId="28f910bd-ff61-43d4-b23a-bd8de96c2d6e" providerId="ADAL" clId="{BB897F0E-1EF2-4AFA-AB7E-F6789C345B86}" dt="2022-03-29T14:21:51.010" v="2550" actId="1076"/>
          <ac:picMkLst>
            <pc:docMk/>
            <pc:sldMk cId="514548020" sldId="504"/>
            <ac:picMk id="1026" creationId="{9F64292D-1EC4-4D4B-BDE7-125A25FCF7FC}"/>
          </ac:picMkLst>
        </pc:picChg>
      </pc:sldChg>
      <pc:sldChg chg="addSp delSp modSp new mod">
        <pc:chgData name="Karen Burnham" userId="28f910bd-ff61-43d4-b23a-bd8de96c2d6e" providerId="ADAL" clId="{BB897F0E-1EF2-4AFA-AB7E-F6789C345B86}" dt="2022-03-29T14:26:21.945" v="2737" actId="1076"/>
        <pc:sldMkLst>
          <pc:docMk/>
          <pc:sldMk cId="1628043348" sldId="505"/>
        </pc:sldMkLst>
        <pc:spChg chg="mod">
          <ac:chgData name="Karen Burnham" userId="28f910bd-ff61-43d4-b23a-bd8de96c2d6e" providerId="ADAL" clId="{BB897F0E-1EF2-4AFA-AB7E-F6789C345B86}" dt="2022-03-29T14:23:40.742" v="2731" actId="20577"/>
          <ac:spMkLst>
            <pc:docMk/>
            <pc:sldMk cId="1628043348" sldId="505"/>
            <ac:spMk id="3" creationId="{F82AD1BC-7587-4054-B45F-EEB030BE1A6B}"/>
          </ac:spMkLst>
        </pc:spChg>
        <pc:spChg chg="del">
          <ac:chgData name="Karen Burnham" userId="28f910bd-ff61-43d4-b23a-bd8de96c2d6e" providerId="ADAL" clId="{BB897F0E-1EF2-4AFA-AB7E-F6789C345B86}" dt="2022-03-29T14:23:43.478" v="2732" actId="478"/>
          <ac:spMkLst>
            <pc:docMk/>
            <pc:sldMk cId="1628043348" sldId="505"/>
            <ac:spMk id="4" creationId="{91DF2F39-8D1A-49DB-999A-9494FFBEDFF0}"/>
          </ac:spMkLst>
        </pc:spChg>
        <pc:picChg chg="add mod">
          <ac:chgData name="Karen Burnham" userId="28f910bd-ff61-43d4-b23a-bd8de96c2d6e" providerId="ADAL" clId="{BB897F0E-1EF2-4AFA-AB7E-F6789C345B86}" dt="2022-03-29T14:26:21.945" v="2737" actId="1076"/>
          <ac:picMkLst>
            <pc:docMk/>
            <pc:sldMk cId="1628043348" sldId="505"/>
            <ac:picMk id="6" creationId="{1A12DA37-9294-49C7-AD31-2B9FC86ABD2C}"/>
          </ac:picMkLst>
        </pc:picChg>
        <pc:picChg chg="add mod">
          <ac:chgData name="Karen Burnham" userId="28f910bd-ff61-43d4-b23a-bd8de96c2d6e" providerId="ADAL" clId="{BB897F0E-1EF2-4AFA-AB7E-F6789C345B86}" dt="2022-03-29T14:24:55.088" v="2734" actId="1076"/>
          <ac:picMkLst>
            <pc:docMk/>
            <pc:sldMk cId="1628043348" sldId="505"/>
            <ac:picMk id="2050" creationId="{E18BE69D-14B7-4812-91CD-7860F089D662}"/>
          </ac:picMkLst>
        </pc:picChg>
      </pc:sldChg>
      <pc:sldChg chg="addSp delSp modSp new mod">
        <pc:chgData name="Karen Burnham" userId="28f910bd-ff61-43d4-b23a-bd8de96c2d6e" providerId="ADAL" clId="{BB897F0E-1EF2-4AFA-AB7E-F6789C345B86}" dt="2022-03-29T15:46:10.245" v="3078" actId="1076"/>
        <pc:sldMkLst>
          <pc:docMk/>
          <pc:sldMk cId="1538317655" sldId="506"/>
        </pc:sldMkLst>
        <pc:spChg chg="mod">
          <ac:chgData name="Karen Burnham" userId="28f910bd-ff61-43d4-b23a-bd8de96c2d6e" providerId="ADAL" clId="{BB897F0E-1EF2-4AFA-AB7E-F6789C345B86}" dt="2022-03-29T14:27:44.186" v="2767" actId="20577"/>
          <ac:spMkLst>
            <pc:docMk/>
            <pc:sldMk cId="1538317655" sldId="506"/>
            <ac:spMk id="3" creationId="{6BFFDE8A-4AD5-4160-AC7A-131E3ED1604A}"/>
          </ac:spMkLst>
        </pc:spChg>
        <pc:spChg chg="mod">
          <ac:chgData name="Karen Burnham" userId="28f910bd-ff61-43d4-b23a-bd8de96c2d6e" providerId="ADAL" clId="{BB897F0E-1EF2-4AFA-AB7E-F6789C345B86}" dt="2022-03-29T14:36:13.662" v="3027" actId="1036"/>
          <ac:spMkLst>
            <pc:docMk/>
            <pc:sldMk cId="1538317655" sldId="506"/>
            <ac:spMk id="4" creationId="{C78699B2-71A8-4DE7-B3BE-713DC0166EEE}"/>
          </ac:spMkLst>
        </pc:spChg>
        <pc:picChg chg="add del mod">
          <ac:chgData name="Karen Burnham" userId="28f910bd-ff61-43d4-b23a-bd8de96c2d6e" providerId="ADAL" clId="{BB897F0E-1EF2-4AFA-AB7E-F6789C345B86}" dt="2022-03-29T15:44:59.097" v="3068" actId="478"/>
          <ac:picMkLst>
            <pc:docMk/>
            <pc:sldMk cId="1538317655" sldId="506"/>
            <ac:picMk id="6" creationId="{B6114D8A-2FE4-4252-8414-139ADA93AE05}"/>
          </ac:picMkLst>
        </pc:picChg>
        <pc:picChg chg="add mod">
          <ac:chgData name="Karen Burnham" userId="28f910bd-ff61-43d4-b23a-bd8de96c2d6e" providerId="ADAL" clId="{BB897F0E-1EF2-4AFA-AB7E-F6789C345B86}" dt="2022-03-29T15:46:04.311" v="3076" actId="1076"/>
          <ac:picMkLst>
            <pc:docMk/>
            <pc:sldMk cId="1538317655" sldId="506"/>
            <ac:picMk id="8" creationId="{DAC1BC6D-D9AF-49CE-883B-04D5D2CB481B}"/>
          </ac:picMkLst>
        </pc:picChg>
        <pc:picChg chg="add mod">
          <ac:chgData name="Karen Burnham" userId="28f910bd-ff61-43d4-b23a-bd8de96c2d6e" providerId="ADAL" clId="{BB897F0E-1EF2-4AFA-AB7E-F6789C345B86}" dt="2022-03-29T15:46:05.910" v="3077" actId="1076"/>
          <ac:picMkLst>
            <pc:docMk/>
            <pc:sldMk cId="1538317655" sldId="506"/>
            <ac:picMk id="9" creationId="{90748A44-14D3-40FC-B996-74841F9FB6A5}"/>
          </ac:picMkLst>
        </pc:picChg>
        <pc:picChg chg="add mod">
          <ac:chgData name="Karen Burnham" userId="28f910bd-ff61-43d4-b23a-bd8de96c2d6e" providerId="ADAL" clId="{BB897F0E-1EF2-4AFA-AB7E-F6789C345B86}" dt="2022-03-29T15:46:10.245" v="3078" actId="1076"/>
          <ac:picMkLst>
            <pc:docMk/>
            <pc:sldMk cId="1538317655" sldId="506"/>
            <ac:picMk id="2050" creationId="{00E495F3-B2CF-48FB-8B2C-7E1B84D00937}"/>
          </ac:picMkLst>
        </pc:picChg>
        <pc:picChg chg="add del mod">
          <ac:chgData name="Karen Burnham" userId="28f910bd-ff61-43d4-b23a-bd8de96c2d6e" providerId="ADAL" clId="{BB897F0E-1EF2-4AFA-AB7E-F6789C345B86}" dt="2022-03-29T15:44:58.520" v="3067" actId="478"/>
          <ac:picMkLst>
            <pc:docMk/>
            <pc:sldMk cId="1538317655" sldId="506"/>
            <ac:picMk id="3074" creationId="{AC909079-6655-4607-80F5-C2F728829E47}"/>
          </ac:picMkLst>
        </pc:picChg>
        <pc:picChg chg="add del mod">
          <ac:chgData name="Karen Burnham" userId="28f910bd-ff61-43d4-b23a-bd8de96c2d6e" providerId="ADAL" clId="{BB897F0E-1EF2-4AFA-AB7E-F6789C345B86}" dt="2022-03-29T15:45:47.949" v="3071" actId="478"/>
          <ac:picMkLst>
            <pc:docMk/>
            <pc:sldMk cId="1538317655" sldId="506"/>
            <ac:picMk id="3076" creationId="{28A99B67-E1FF-464A-9720-F5C22620B9FC}"/>
          </ac:picMkLst>
        </pc:picChg>
      </pc:sldChg>
      <pc:sldChg chg="addSp delSp modSp new mod">
        <pc:chgData name="Karen Burnham" userId="28f910bd-ff61-43d4-b23a-bd8de96c2d6e" providerId="ADAL" clId="{BB897F0E-1EF2-4AFA-AB7E-F6789C345B86}" dt="2022-03-29T14:37:06.344" v="3043" actId="1076"/>
        <pc:sldMkLst>
          <pc:docMk/>
          <pc:sldMk cId="4266829503" sldId="507"/>
        </pc:sldMkLst>
        <pc:spChg chg="mod">
          <ac:chgData name="Karen Burnham" userId="28f910bd-ff61-43d4-b23a-bd8de96c2d6e" providerId="ADAL" clId="{BB897F0E-1EF2-4AFA-AB7E-F6789C345B86}" dt="2022-03-29T14:36:58.160" v="3040" actId="20577"/>
          <ac:spMkLst>
            <pc:docMk/>
            <pc:sldMk cId="4266829503" sldId="507"/>
            <ac:spMk id="3" creationId="{24721339-3367-4B32-AAEF-B200E904DFE0}"/>
          </ac:spMkLst>
        </pc:spChg>
        <pc:spChg chg="del">
          <ac:chgData name="Karen Burnham" userId="28f910bd-ff61-43d4-b23a-bd8de96c2d6e" providerId="ADAL" clId="{BB897F0E-1EF2-4AFA-AB7E-F6789C345B86}" dt="2022-03-29T14:37:00.455" v="3041" actId="478"/>
          <ac:spMkLst>
            <pc:docMk/>
            <pc:sldMk cId="4266829503" sldId="507"/>
            <ac:spMk id="4" creationId="{AB9E07E5-7B56-4776-8E88-B864429B85FF}"/>
          </ac:spMkLst>
        </pc:spChg>
        <pc:picChg chg="add mod">
          <ac:chgData name="Karen Burnham" userId="28f910bd-ff61-43d4-b23a-bd8de96c2d6e" providerId="ADAL" clId="{BB897F0E-1EF2-4AFA-AB7E-F6789C345B86}" dt="2022-03-29T14:37:06.344" v="3043" actId="1076"/>
          <ac:picMkLst>
            <pc:docMk/>
            <pc:sldMk cId="4266829503" sldId="507"/>
            <ac:picMk id="5" creationId="{B17B6C0C-AB26-4D9B-AB58-46CE3545DC17}"/>
          </ac:picMkLst>
        </pc:picChg>
      </pc:sldChg>
      <pc:sldChg chg="addSp modSp add mod">
        <pc:chgData name="Karen Burnham" userId="28f910bd-ff61-43d4-b23a-bd8de96c2d6e" providerId="ADAL" clId="{BB897F0E-1EF2-4AFA-AB7E-F6789C345B86}" dt="2022-03-29T14:37:43.593" v="3049" actId="1036"/>
        <pc:sldMkLst>
          <pc:docMk/>
          <pc:sldMk cId="3230610444" sldId="508"/>
        </pc:sldMkLst>
        <pc:spChg chg="add mod">
          <ac:chgData name="Karen Burnham" userId="28f910bd-ff61-43d4-b23a-bd8de96c2d6e" providerId="ADAL" clId="{BB897F0E-1EF2-4AFA-AB7E-F6789C345B86}" dt="2022-03-29T14:37:43.593" v="3049" actId="1036"/>
          <ac:spMkLst>
            <pc:docMk/>
            <pc:sldMk cId="3230610444" sldId="508"/>
            <ac:spMk id="4" creationId="{F9671C88-014A-4A71-A835-2F76C1A57A73}"/>
          </ac:spMkLst>
        </pc:spChg>
      </pc:sldChg>
      <pc:sldChg chg="modSp add mod">
        <pc:chgData name="Karen Burnham" userId="28f910bd-ff61-43d4-b23a-bd8de96c2d6e" providerId="ADAL" clId="{BB897F0E-1EF2-4AFA-AB7E-F6789C345B86}" dt="2022-03-29T14:38:08.856" v="3052" actId="13926"/>
        <pc:sldMkLst>
          <pc:docMk/>
          <pc:sldMk cId="2662148627" sldId="509"/>
        </pc:sldMkLst>
        <pc:spChg chg="mod">
          <ac:chgData name="Karen Burnham" userId="28f910bd-ff61-43d4-b23a-bd8de96c2d6e" providerId="ADAL" clId="{BB897F0E-1EF2-4AFA-AB7E-F6789C345B86}" dt="2022-03-29T14:38:08.856" v="3052" actId="13926"/>
          <ac:spMkLst>
            <pc:docMk/>
            <pc:sldMk cId="2662148627" sldId="509"/>
            <ac:spMk id="4" creationId="{F15C4AC2-0164-45A5-A900-D4A1FE1996F1}"/>
          </ac:spMkLst>
        </pc:spChg>
      </pc:sldChg>
    </pc:docChg>
  </pc:docChgLst>
  <pc:docChgLst>
    <pc:chgData name="Karen Burnham" userId="a6101ca9193af54c" providerId="LiveId" clId="{E0BE43F5-890D-4EC3-87F0-00A22B8BD703}"/>
    <pc:docChg chg="undo custSel addSld delSld modSld sldOrd">
      <pc:chgData name="Karen Burnham" userId="a6101ca9193af54c" providerId="LiveId" clId="{E0BE43F5-890D-4EC3-87F0-00A22B8BD703}" dt="2024-04-14T22:25:43.040" v="1943" actId="1036"/>
      <pc:docMkLst>
        <pc:docMk/>
      </pc:docMkLst>
      <pc:sldChg chg="modSp mod">
        <pc:chgData name="Karen Burnham" userId="a6101ca9193af54c" providerId="LiveId" clId="{E0BE43F5-890D-4EC3-87F0-00A22B8BD703}" dt="2024-04-12T21:32:10.742" v="40" actId="20577"/>
        <pc:sldMkLst>
          <pc:docMk/>
          <pc:sldMk cId="934191755" sldId="256"/>
        </pc:sldMkLst>
        <pc:spChg chg="mod">
          <ac:chgData name="Karen Burnham" userId="a6101ca9193af54c" providerId="LiveId" clId="{E0BE43F5-890D-4EC3-87F0-00A22B8BD703}" dt="2024-04-12T21:32:10.742" v="40" actId="20577"/>
          <ac:spMkLst>
            <pc:docMk/>
            <pc:sldMk cId="934191755" sldId="256"/>
            <ac:spMk id="2" creationId="{A871F5CA-7A12-4000-AC40-3557E5862BF6}"/>
          </ac:spMkLst>
        </pc:spChg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012719416" sldId="267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404761333" sldId="268"/>
        </pc:sldMkLst>
      </pc:sldChg>
      <pc:sldChg chg="delSp modSp mod">
        <pc:chgData name="Karen Burnham" userId="a6101ca9193af54c" providerId="LiveId" clId="{E0BE43F5-890D-4EC3-87F0-00A22B8BD703}" dt="2024-04-12T21:33:48.957" v="278" actId="478"/>
        <pc:sldMkLst>
          <pc:docMk/>
          <pc:sldMk cId="1949977932" sldId="269"/>
        </pc:sldMkLst>
        <pc:spChg chg="mod">
          <ac:chgData name="Karen Burnham" userId="a6101ca9193af54c" providerId="LiveId" clId="{E0BE43F5-890D-4EC3-87F0-00A22B8BD703}" dt="2024-04-12T21:33:29.276" v="256" actId="20577"/>
          <ac:spMkLst>
            <pc:docMk/>
            <pc:sldMk cId="1949977932" sldId="269"/>
            <ac:spMk id="3" creationId="{10250902-9C60-4E48-A5A1-6611843D6901}"/>
          </ac:spMkLst>
        </pc:spChg>
        <pc:spChg chg="del mod">
          <ac:chgData name="Karen Burnham" userId="a6101ca9193af54c" providerId="LiveId" clId="{E0BE43F5-890D-4EC3-87F0-00A22B8BD703}" dt="2024-04-12T21:33:48.957" v="278" actId="478"/>
          <ac:spMkLst>
            <pc:docMk/>
            <pc:sldMk cId="1949977932" sldId="269"/>
            <ac:spMk id="5" creationId="{531BF084-9795-479A-AEE3-79AAE9D0C293}"/>
          </ac:spMkLst>
        </pc:spChg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463397871" sldId="270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577699634" sldId="271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72902006" sldId="272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002305617" sldId="273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659939935" sldId="274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680435490" sldId="276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747323391" sldId="277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178694824" sldId="278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377463939" sldId="279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681627719" sldId="280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850241661" sldId="281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039497619" sldId="282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461068476" sldId="283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859692736" sldId="284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1848449470" sldId="285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409724301" sldId="286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825903335" sldId="288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1966375117" sldId="289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017081827" sldId="290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359609761" sldId="421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140256010" sldId="425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1619963934" sldId="426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560525377" sldId="428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1664811319" sldId="429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1218020952" sldId="430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452165359" sldId="431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76773152" sldId="451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91000302" sldId="453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463372079" sldId="458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4186681533" sldId="468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53586583" sldId="472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4292759320" sldId="473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1061306136" sldId="474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96015670" sldId="501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4266829503" sldId="507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230610444" sldId="508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051816896" sldId="510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540976165" sldId="511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383546651" sldId="512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336887459" sldId="513"/>
        </pc:sldMkLst>
      </pc:sldChg>
      <pc:sldChg chg="del">
        <pc:chgData name="Karen Burnham" userId="a6101ca9193af54c" providerId="LiveId" clId="{E0BE43F5-890D-4EC3-87F0-00A22B8BD703}" dt="2024-04-12T21:34:07.850" v="280" actId="47"/>
        <pc:sldMkLst>
          <pc:docMk/>
          <pc:sldMk cId="630142437" sldId="514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365765421" sldId="515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3708790215" sldId="516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66730437" sldId="517"/>
        </pc:sldMkLst>
      </pc:sldChg>
      <pc:sldChg chg="ord">
        <pc:chgData name="Karen Burnham" userId="a6101ca9193af54c" providerId="LiveId" clId="{E0BE43F5-890D-4EC3-87F0-00A22B8BD703}" dt="2024-04-12T21:34:10.474" v="282"/>
        <pc:sldMkLst>
          <pc:docMk/>
          <pc:sldMk cId="892496279" sldId="518"/>
        </pc:sldMkLst>
      </pc:sldChg>
      <pc:sldChg chg="del">
        <pc:chgData name="Karen Burnham" userId="a6101ca9193af54c" providerId="LiveId" clId="{E0BE43F5-890D-4EC3-87F0-00A22B8BD703}" dt="2024-04-12T21:33:59.355" v="279" actId="47"/>
        <pc:sldMkLst>
          <pc:docMk/>
          <pc:sldMk cId="2706335961" sldId="519"/>
        </pc:sldMkLst>
      </pc:sldChg>
      <pc:sldChg chg="addSp delSp modSp new mod">
        <pc:chgData name="Karen Burnham" userId="a6101ca9193af54c" providerId="LiveId" clId="{E0BE43F5-890D-4EC3-87F0-00A22B8BD703}" dt="2024-04-12T21:36:47.376" v="327" actId="1076"/>
        <pc:sldMkLst>
          <pc:docMk/>
          <pc:sldMk cId="3894459627" sldId="519"/>
        </pc:sldMkLst>
        <pc:spChg chg="mod">
          <ac:chgData name="Karen Burnham" userId="a6101ca9193af54c" providerId="LiveId" clId="{E0BE43F5-890D-4EC3-87F0-00A22B8BD703}" dt="2024-04-12T21:34:30.076" v="318" actId="20577"/>
          <ac:spMkLst>
            <pc:docMk/>
            <pc:sldMk cId="3894459627" sldId="519"/>
            <ac:spMk id="3" creationId="{EF614CA0-AE42-10F5-EFE3-84750AF4BB24}"/>
          </ac:spMkLst>
        </pc:spChg>
        <pc:spChg chg="del">
          <ac:chgData name="Karen Burnham" userId="a6101ca9193af54c" providerId="LiveId" clId="{E0BE43F5-890D-4EC3-87F0-00A22B8BD703}" dt="2024-04-12T21:34:37.784" v="319" actId="478"/>
          <ac:spMkLst>
            <pc:docMk/>
            <pc:sldMk cId="3894459627" sldId="519"/>
            <ac:spMk id="4" creationId="{5C408E9D-642E-2A31-3889-A19A57C9C055}"/>
          </ac:spMkLst>
        </pc:spChg>
        <pc:graphicFrameChg chg="add del mod">
          <ac:chgData name="Karen Burnham" userId="a6101ca9193af54c" providerId="LiveId" clId="{E0BE43F5-890D-4EC3-87F0-00A22B8BD703}" dt="2024-04-12T21:36:16.313" v="321" actId="478"/>
          <ac:graphicFrameMkLst>
            <pc:docMk/>
            <pc:sldMk cId="3894459627" sldId="519"/>
            <ac:graphicFrameMk id="5" creationId="{EBCEB33A-8D90-4333-DA46-994B13CE1E6A}"/>
          </ac:graphicFrameMkLst>
        </pc:graphicFrameChg>
        <pc:picChg chg="add mod">
          <ac:chgData name="Karen Burnham" userId="a6101ca9193af54c" providerId="LiveId" clId="{E0BE43F5-890D-4EC3-87F0-00A22B8BD703}" dt="2024-04-12T21:36:47.376" v="327" actId="1076"/>
          <ac:picMkLst>
            <pc:docMk/>
            <pc:sldMk cId="3894459627" sldId="519"/>
            <ac:picMk id="7" creationId="{2B19B636-CF4C-8913-5F00-49B1E75ABD8F}"/>
          </ac:picMkLst>
        </pc:picChg>
      </pc:sldChg>
      <pc:sldChg chg="addSp delSp modSp new mod">
        <pc:chgData name="Karen Burnham" userId="a6101ca9193af54c" providerId="LiveId" clId="{E0BE43F5-890D-4EC3-87F0-00A22B8BD703}" dt="2024-04-12T21:41:02.219" v="345" actId="962"/>
        <pc:sldMkLst>
          <pc:docMk/>
          <pc:sldMk cId="1086816799" sldId="520"/>
        </pc:sldMkLst>
        <pc:spChg chg="mod">
          <ac:chgData name="Karen Burnham" userId="a6101ca9193af54c" providerId="LiveId" clId="{E0BE43F5-890D-4EC3-87F0-00A22B8BD703}" dt="2024-04-12T21:40:57.701" v="341" actId="20577"/>
          <ac:spMkLst>
            <pc:docMk/>
            <pc:sldMk cId="1086816799" sldId="520"/>
            <ac:spMk id="3" creationId="{601C13A7-735B-7888-D70A-018A9C8E5215}"/>
          </ac:spMkLst>
        </pc:spChg>
        <pc:spChg chg="del">
          <ac:chgData name="Karen Burnham" userId="a6101ca9193af54c" providerId="LiveId" clId="{E0BE43F5-890D-4EC3-87F0-00A22B8BD703}" dt="2024-04-12T21:41:00.334" v="342" actId="478"/>
          <ac:spMkLst>
            <pc:docMk/>
            <pc:sldMk cId="1086816799" sldId="520"/>
            <ac:spMk id="4" creationId="{AB430D27-1C13-DF10-ECDF-F3651EA4CB34}"/>
          </ac:spMkLst>
        </pc:spChg>
        <pc:picChg chg="add mod">
          <ac:chgData name="Karen Burnham" userId="a6101ca9193af54c" providerId="LiveId" clId="{E0BE43F5-890D-4EC3-87F0-00A22B8BD703}" dt="2024-04-12T21:41:02.219" v="345" actId="962"/>
          <ac:picMkLst>
            <pc:docMk/>
            <pc:sldMk cId="1086816799" sldId="520"/>
            <ac:picMk id="6" creationId="{A590D139-2ABB-CAF1-903A-935D5EBB128F}"/>
          </ac:picMkLst>
        </pc:picChg>
      </pc:sldChg>
      <pc:sldChg chg="addSp modSp add mod">
        <pc:chgData name="Karen Burnham" userId="a6101ca9193af54c" providerId="LiveId" clId="{E0BE43F5-890D-4EC3-87F0-00A22B8BD703}" dt="2024-04-12T21:41:40.593" v="428" actId="1076"/>
        <pc:sldMkLst>
          <pc:docMk/>
          <pc:sldMk cId="3845938639" sldId="521"/>
        </pc:sldMkLst>
        <pc:spChg chg="add mod">
          <ac:chgData name="Karen Burnham" userId="a6101ca9193af54c" providerId="LiveId" clId="{E0BE43F5-890D-4EC3-87F0-00A22B8BD703}" dt="2024-04-12T21:41:40.593" v="428" actId="1076"/>
          <ac:spMkLst>
            <pc:docMk/>
            <pc:sldMk cId="3845938639" sldId="521"/>
            <ac:spMk id="4" creationId="{5F488BAF-AA2F-7CC6-3D22-555FC2773A03}"/>
          </ac:spMkLst>
        </pc:spChg>
      </pc:sldChg>
      <pc:sldChg chg="addSp delSp modSp add mod">
        <pc:chgData name="Karen Burnham" userId="a6101ca9193af54c" providerId="LiveId" clId="{E0BE43F5-890D-4EC3-87F0-00A22B8BD703}" dt="2024-04-12T21:43:05.566" v="438" actId="1035"/>
        <pc:sldMkLst>
          <pc:docMk/>
          <pc:sldMk cId="2121959383" sldId="522"/>
        </pc:sldMkLst>
        <pc:spChg chg="mod">
          <ac:chgData name="Karen Burnham" userId="a6101ca9193af54c" providerId="LiveId" clId="{E0BE43F5-890D-4EC3-87F0-00A22B8BD703}" dt="2024-04-12T21:43:05.566" v="438" actId="1035"/>
          <ac:spMkLst>
            <pc:docMk/>
            <pc:sldMk cId="2121959383" sldId="522"/>
            <ac:spMk id="4" creationId="{5F488BAF-AA2F-7CC6-3D22-555FC2773A03}"/>
          </ac:spMkLst>
        </pc:spChg>
        <pc:picChg chg="del">
          <ac:chgData name="Karen Burnham" userId="a6101ca9193af54c" providerId="LiveId" clId="{E0BE43F5-890D-4EC3-87F0-00A22B8BD703}" dt="2024-04-12T21:42:55.094" v="430" actId="478"/>
          <ac:picMkLst>
            <pc:docMk/>
            <pc:sldMk cId="2121959383" sldId="522"/>
            <ac:picMk id="6" creationId="{A590D139-2ABB-CAF1-903A-935D5EBB128F}"/>
          </ac:picMkLst>
        </pc:picChg>
        <pc:picChg chg="add mod">
          <ac:chgData name="Karen Burnham" userId="a6101ca9193af54c" providerId="LiveId" clId="{E0BE43F5-890D-4EC3-87F0-00A22B8BD703}" dt="2024-04-12T21:42:57.584" v="433" actId="962"/>
          <ac:picMkLst>
            <pc:docMk/>
            <pc:sldMk cId="2121959383" sldId="522"/>
            <ac:picMk id="7" creationId="{64340829-B943-0091-1375-B53FA4B213D5}"/>
          </ac:picMkLst>
        </pc:picChg>
      </pc:sldChg>
      <pc:sldChg chg="addSp delSp modSp new mod">
        <pc:chgData name="Karen Burnham" userId="a6101ca9193af54c" providerId="LiveId" clId="{E0BE43F5-890D-4EC3-87F0-00A22B8BD703}" dt="2024-04-12T22:18:54.745" v="668" actId="114"/>
        <pc:sldMkLst>
          <pc:docMk/>
          <pc:sldMk cId="2803861309" sldId="523"/>
        </pc:sldMkLst>
        <pc:spChg chg="mod">
          <ac:chgData name="Karen Burnham" userId="a6101ca9193af54c" providerId="LiveId" clId="{E0BE43F5-890D-4EC3-87F0-00A22B8BD703}" dt="2024-04-12T21:46:43.404" v="487" actId="20577"/>
          <ac:spMkLst>
            <pc:docMk/>
            <pc:sldMk cId="2803861309" sldId="523"/>
            <ac:spMk id="3" creationId="{A3DB231E-E114-B89C-5E6F-6B38584A3530}"/>
          </ac:spMkLst>
        </pc:spChg>
        <pc:spChg chg="del">
          <ac:chgData name="Karen Burnham" userId="a6101ca9193af54c" providerId="LiveId" clId="{E0BE43F5-890D-4EC3-87F0-00A22B8BD703}" dt="2024-04-12T21:45:43.139" v="460" actId="478"/>
          <ac:spMkLst>
            <pc:docMk/>
            <pc:sldMk cId="2803861309" sldId="523"/>
            <ac:spMk id="4" creationId="{B4C07C2C-A375-77C4-57B3-606AC3803DBC}"/>
          </ac:spMkLst>
        </pc:spChg>
        <pc:spChg chg="add mod">
          <ac:chgData name="Karen Burnham" userId="a6101ca9193af54c" providerId="LiveId" clId="{E0BE43F5-890D-4EC3-87F0-00A22B8BD703}" dt="2024-04-12T22:11:18.767" v="540" actId="1076"/>
          <ac:spMkLst>
            <pc:docMk/>
            <pc:sldMk cId="2803861309" sldId="523"/>
            <ac:spMk id="8" creationId="{B806F244-5B67-25F9-4AB1-155DFC240C8B}"/>
          </ac:spMkLst>
        </pc:spChg>
        <pc:spChg chg="add mod">
          <ac:chgData name="Karen Burnham" userId="a6101ca9193af54c" providerId="LiveId" clId="{E0BE43F5-890D-4EC3-87F0-00A22B8BD703}" dt="2024-04-12T22:11:22.510" v="541" actId="1076"/>
          <ac:spMkLst>
            <pc:docMk/>
            <pc:sldMk cId="2803861309" sldId="523"/>
            <ac:spMk id="9" creationId="{4C9BC4E1-7F62-30B1-9AC4-7376B6527E21}"/>
          </ac:spMkLst>
        </pc:spChg>
        <pc:spChg chg="add mod">
          <ac:chgData name="Karen Burnham" userId="a6101ca9193af54c" providerId="LiveId" clId="{E0BE43F5-890D-4EC3-87F0-00A22B8BD703}" dt="2024-04-12T22:11:25.824" v="542" actId="1076"/>
          <ac:spMkLst>
            <pc:docMk/>
            <pc:sldMk cId="2803861309" sldId="523"/>
            <ac:spMk id="10" creationId="{B99E51B9-EC1F-040B-F23E-EFBDF413C963}"/>
          </ac:spMkLst>
        </pc:spChg>
        <pc:spChg chg="add mod">
          <ac:chgData name="Karen Burnham" userId="a6101ca9193af54c" providerId="LiveId" clId="{E0BE43F5-890D-4EC3-87F0-00A22B8BD703}" dt="2024-04-12T22:18:54.745" v="668" actId="114"/>
          <ac:spMkLst>
            <pc:docMk/>
            <pc:sldMk cId="2803861309" sldId="523"/>
            <ac:spMk id="17" creationId="{1427FD75-B0E7-6ACC-B038-F76A5E0D1B89}"/>
          </ac:spMkLst>
        </pc:spChg>
        <pc:picChg chg="add mod">
          <ac:chgData name="Karen Burnham" userId="a6101ca9193af54c" providerId="LiveId" clId="{E0BE43F5-890D-4EC3-87F0-00A22B8BD703}" dt="2024-04-12T21:50:36.834" v="528" actId="1076"/>
          <ac:picMkLst>
            <pc:docMk/>
            <pc:sldMk cId="2803861309" sldId="523"/>
            <ac:picMk id="12" creationId="{6404123F-BB50-66D9-1ED5-96C6026D17F3}"/>
          </ac:picMkLst>
        </pc:picChg>
        <pc:picChg chg="add mod">
          <ac:chgData name="Karen Burnham" userId="a6101ca9193af54c" providerId="LiveId" clId="{E0BE43F5-890D-4EC3-87F0-00A22B8BD703}" dt="2024-04-12T22:03:57.606" v="531" actId="1076"/>
          <ac:picMkLst>
            <pc:docMk/>
            <pc:sldMk cId="2803861309" sldId="523"/>
            <ac:picMk id="14" creationId="{05F1D251-9E25-7C8B-4730-8ADB2F09B7CF}"/>
          </ac:picMkLst>
        </pc:picChg>
        <pc:picChg chg="add mod">
          <ac:chgData name="Karen Burnham" userId="a6101ca9193af54c" providerId="LiveId" clId="{E0BE43F5-890D-4EC3-87F0-00A22B8BD703}" dt="2024-04-12T22:11:14.680" v="539" actId="1038"/>
          <ac:picMkLst>
            <pc:docMk/>
            <pc:sldMk cId="2803861309" sldId="523"/>
            <ac:picMk id="16" creationId="{925939FF-DAC1-C376-6816-E00CAD3BB559}"/>
          </ac:picMkLst>
        </pc:picChg>
        <pc:cxnChg chg="add">
          <ac:chgData name="Karen Burnham" userId="a6101ca9193af54c" providerId="LiveId" clId="{E0BE43F5-890D-4EC3-87F0-00A22B8BD703}" dt="2024-04-12T21:45:58.224" v="461" actId="11529"/>
          <ac:cxnSpMkLst>
            <pc:docMk/>
            <pc:sldMk cId="2803861309" sldId="523"/>
            <ac:cxnSpMk id="6" creationId="{49C81B3A-D70F-22D8-C585-616917D8C5E5}"/>
          </ac:cxnSpMkLst>
        </pc:cxnChg>
        <pc:cxnChg chg="add mod">
          <ac:chgData name="Karen Burnham" userId="a6101ca9193af54c" providerId="LiveId" clId="{E0BE43F5-890D-4EC3-87F0-00A22B8BD703}" dt="2024-04-12T21:46:08.123" v="463" actId="1076"/>
          <ac:cxnSpMkLst>
            <pc:docMk/>
            <pc:sldMk cId="2803861309" sldId="523"/>
            <ac:cxnSpMk id="7" creationId="{37FACCC9-BF77-8B81-E771-660C6076AB0C}"/>
          </ac:cxnSpMkLst>
        </pc:cxnChg>
      </pc:sldChg>
      <pc:sldChg chg="addSp modSp add mod">
        <pc:chgData name="Karen Burnham" userId="a6101ca9193af54c" providerId="LiveId" clId="{E0BE43F5-890D-4EC3-87F0-00A22B8BD703}" dt="2024-04-12T22:13:15.704" v="575" actId="1076"/>
        <pc:sldMkLst>
          <pc:docMk/>
          <pc:sldMk cId="1174583306" sldId="524"/>
        </pc:sldMkLst>
        <pc:spChg chg="add mod">
          <ac:chgData name="Karen Burnham" userId="a6101ca9193af54c" providerId="LiveId" clId="{E0BE43F5-890D-4EC3-87F0-00A22B8BD703}" dt="2024-04-12T22:12:37.367" v="560" actId="1076"/>
          <ac:spMkLst>
            <pc:docMk/>
            <pc:sldMk cId="1174583306" sldId="524"/>
            <ac:spMk id="4" creationId="{FD00D19F-EB39-1989-EC52-877DBCD936A6}"/>
          </ac:spMkLst>
        </pc:spChg>
        <pc:spChg chg="add mod">
          <ac:chgData name="Karen Burnham" userId="a6101ca9193af54c" providerId="LiveId" clId="{E0BE43F5-890D-4EC3-87F0-00A22B8BD703}" dt="2024-04-12T22:12:42.764" v="562" actId="1076"/>
          <ac:spMkLst>
            <pc:docMk/>
            <pc:sldMk cId="1174583306" sldId="524"/>
            <ac:spMk id="5" creationId="{D0B6B9B8-FD59-5C65-5DAE-BD5B06A5E4BD}"/>
          </ac:spMkLst>
        </pc:spChg>
        <pc:spChg chg="add mod">
          <ac:chgData name="Karen Burnham" userId="a6101ca9193af54c" providerId="LiveId" clId="{E0BE43F5-890D-4EC3-87F0-00A22B8BD703}" dt="2024-04-12T22:13:15.704" v="575" actId="1076"/>
          <ac:spMkLst>
            <pc:docMk/>
            <pc:sldMk cId="1174583306" sldId="524"/>
            <ac:spMk id="11" creationId="{DE79717A-473D-A45C-A703-4FB2372E9DB0}"/>
          </ac:spMkLst>
        </pc:spChg>
      </pc:sldChg>
      <pc:sldChg chg="modSp add mod">
        <pc:chgData name="Karen Burnham" userId="a6101ca9193af54c" providerId="LiveId" clId="{E0BE43F5-890D-4EC3-87F0-00A22B8BD703}" dt="2024-04-12T22:13:36.898" v="633" actId="20577"/>
        <pc:sldMkLst>
          <pc:docMk/>
          <pc:sldMk cId="169697674" sldId="525"/>
        </pc:sldMkLst>
        <pc:spChg chg="mod">
          <ac:chgData name="Karen Burnham" userId="a6101ca9193af54c" providerId="LiveId" clId="{E0BE43F5-890D-4EC3-87F0-00A22B8BD703}" dt="2024-04-12T22:13:26.330" v="593" actId="20577"/>
          <ac:spMkLst>
            <pc:docMk/>
            <pc:sldMk cId="169697674" sldId="525"/>
            <ac:spMk id="4" creationId="{FD00D19F-EB39-1989-EC52-877DBCD936A6}"/>
          </ac:spMkLst>
        </pc:spChg>
        <pc:spChg chg="mod">
          <ac:chgData name="Karen Burnham" userId="a6101ca9193af54c" providerId="LiveId" clId="{E0BE43F5-890D-4EC3-87F0-00A22B8BD703}" dt="2024-04-12T22:13:31.182" v="610" actId="20577"/>
          <ac:spMkLst>
            <pc:docMk/>
            <pc:sldMk cId="169697674" sldId="525"/>
            <ac:spMk id="5" creationId="{D0B6B9B8-FD59-5C65-5DAE-BD5B06A5E4BD}"/>
          </ac:spMkLst>
        </pc:spChg>
        <pc:spChg chg="mod">
          <ac:chgData name="Karen Burnham" userId="a6101ca9193af54c" providerId="LiveId" clId="{E0BE43F5-890D-4EC3-87F0-00A22B8BD703}" dt="2024-04-12T22:13:36.898" v="633" actId="20577"/>
          <ac:spMkLst>
            <pc:docMk/>
            <pc:sldMk cId="169697674" sldId="525"/>
            <ac:spMk id="11" creationId="{DE79717A-473D-A45C-A703-4FB2372E9DB0}"/>
          </ac:spMkLst>
        </pc:spChg>
      </pc:sldChg>
      <pc:sldChg chg="addSp delSp modSp new del mod">
        <pc:chgData name="Karen Burnham" userId="a6101ca9193af54c" providerId="LiveId" clId="{E0BE43F5-890D-4EC3-87F0-00A22B8BD703}" dt="2024-04-12T22:27:54.157" v="782" actId="47"/>
        <pc:sldMkLst>
          <pc:docMk/>
          <pc:sldMk cId="2081979132" sldId="526"/>
        </pc:sldMkLst>
        <pc:spChg chg="del">
          <ac:chgData name="Karen Burnham" userId="a6101ca9193af54c" providerId="LiveId" clId="{E0BE43F5-890D-4EC3-87F0-00A22B8BD703}" dt="2024-04-12T22:22:11.657" v="670" actId="478"/>
          <ac:spMkLst>
            <pc:docMk/>
            <pc:sldMk cId="2081979132" sldId="526"/>
            <ac:spMk id="4" creationId="{0545A025-8C20-9C0B-0FF9-50D38C82ED08}"/>
          </ac:spMkLst>
        </pc:spChg>
        <pc:picChg chg="add del mod">
          <ac:chgData name="Karen Burnham" userId="a6101ca9193af54c" providerId="LiveId" clId="{E0BE43F5-890D-4EC3-87F0-00A22B8BD703}" dt="2024-04-12T22:23:59.362" v="696" actId="21"/>
          <ac:picMkLst>
            <pc:docMk/>
            <pc:sldMk cId="2081979132" sldId="526"/>
            <ac:picMk id="6" creationId="{785EEE8A-924E-08CE-89DE-BDE041574C9B}"/>
          </ac:picMkLst>
        </pc:picChg>
      </pc:sldChg>
      <pc:sldChg chg="addSp delSp modSp new mod">
        <pc:chgData name="Karen Burnham" userId="a6101ca9193af54c" providerId="LiveId" clId="{E0BE43F5-890D-4EC3-87F0-00A22B8BD703}" dt="2024-04-12T22:25:28.997" v="781"/>
        <pc:sldMkLst>
          <pc:docMk/>
          <pc:sldMk cId="143483588" sldId="527"/>
        </pc:sldMkLst>
        <pc:spChg chg="mod">
          <ac:chgData name="Karen Burnham" userId="a6101ca9193af54c" providerId="LiveId" clId="{E0BE43F5-890D-4EC3-87F0-00A22B8BD703}" dt="2024-04-12T22:22:32.750" v="692" actId="5793"/>
          <ac:spMkLst>
            <pc:docMk/>
            <pc:sldMk cId="143483588" sldId="527"/>
            <ac:spMk id="3" creationId="{ED42CC68-1C57-F5A6-020F-71EA678060DF}"/>
          </ac:spMkLst>
        </pc:spChg>
        <pc:spChg chg="del">
          <ac:chgData name="Karen Burnham" userId="a6101ca9193af54c" providerId="LiveId" clId="{E0BE43F5-890D-4EC3-87F0-00A22B8BD703}" dt="2024-04-12T22:22:35.141" v="693" actId="478"/>
          <ac:spMkLst>
            <pc:docMk/>
            <pc:sldMk cId="143483588" sldId="527"/>
            <ac:spMk id="4" creationId="{9B0F2A96-62AE-ACAB-6ED6-DC4D3C161D2E}"/>
          </ac:spMkLst>
        </pc:spChg>
        <pc:spChg chg="add mod">
          <ac:chgData name="Karen Burnham" userId="a6101ca9193af54c" providerId="LiveId" clId="{E0BE43F5-890D-4EC3-87F0-00A22B8BD703}" dt="2024-04-12T22:24:46.381" v="773" actId="20577"/>
          <ac:spMkLst>
            <pc:docMk/>
            <pc:sldMk cId="143483588" sldId="527"/>
            <ac:spMk id="8" creationId="{B7D9A3AA-5E71-67DC-4912-B0824589FF4F}"/>
          </ac:spMkLst>
        </pc:spChg>
        <pc:spChg chg="add mod">
          <ac:chgData name="Karen Burnham" userId="a6101ca9193af54c" providerId="LiveId" clId="{E0BE43F5-890D-4EC3-87F0-00A22B8BD703}" dt="2024-04-12T22:25:28.997" v="781"/>
          <ac:spMkLst>
            <pc:docMk/>
            <pc:sldMk cId="143483588" sldId="527"/>
            <ac:spMk id="10" creationId="{3B1C1F4E-B8F6-63E1-3226-41A17B7FAADE}"/>
          </ac:spMkLst>
        </pc:spChg>
        <pc:picChg chg="add mod">
          <ac:chgData name="Karen Burnham" userId="a6101ca9193af54c" providerId="LiveId" clId="{E0BE43F5-890D-4EC3-87F0-00A22B8BD703}" dt="2024-04-12T22:24:52.108" v="774" actId="1076"/>
          <ac:picMkLst>
            <pc:docMk/>
            <pc:sldMk cId="143483588" sldId="527"/>
            <ac:picMk id="6" creationId="{88A44690-739E-A176-4525-E4A5AADB80C5}"/>
          </ac:picMkLst>
        </pc:picChg>
        <pc:picChg chg="add mod">
          <ac:chgData name="Karen Burnham" userId="a6101ca9193af54c" providerId="LiveId" clId="{E0BE43F5-890D-4EC3-87F0-00A22B8BD703}" dt="2024-04-12T22:24:07.004" v="698" actId="1076"/>
          <ac:picMkLst>
            <pc:docMk/>
            <pc:sldMk cId="143483588" sldId="527"/>
            <ac:picMk id="7" creationId="{785EEE8A-924E-08CE-89DE-BDE041574C9B}"/>
          </ac:picMkLst>
        </pc:picChg>
      </pc:sldChg>
      <pc:sldChg chg="addSp delSp modSp add mod">
        <pc:chgData name="Karen Burnham" userId="a6101ca9193af54c" providerId="LiveId" clId="{E0BE43F5-890D-4EC3-87F0-00A22B8BD703}" dt="2024-04-12T22:38:03.789" v="938" actId="1036"/>
        <pc:sldMkLst>
          <pc:docMk/>
          <pc:sldMk cId="69141638" sldId="528"/>
        </pc:sldMkLst>
        <pc:spChg chg="mod">
          <ac:chgData name="Karen Burnham" userId="a6101ca9193af54c" providerId="LiveId" clId="{E0BE43F5-890D-4EC3-87F0-00A22B8BD703}" dt="2024-04-12T22:32:31.117" v="829" actId="1037"/>
          <ac:spMkLst>
            <pc:docMk/>
            <pc:sldMk cId="69141638" sldId="528"/>
            <ac:spMk id="8" creationId="{B806F244-5B67-25F9-4AB1-155DFC240C8B}"/>
          </ac:spMkLst>
        </pc:spChg>
        <pc:spChg chg="mod">
          <ac:chgData name="Karen Burnham" userId="a6101ca9193af54c" providerId="LiveId" clId="{E0BE43F5-890D-4EC3-87F0-00A22B8BD703}" dt="2024-04-12T22:32:31.117" v="829" actId="1037"/>
          <ac:spMkLst>
            <pc:docMk/>
            <pc:sldMk cId="69141638" sldId="528"/>
            <ac:spMk id="9" creationId="{4C9BC4E1-7F62-30B1-9AC4-7376B6527E21}"/>
          </ac:spMkLst>
        </pc:spChg>
        <pc:spChg chg="mod">
          <ac:chgData name="Karen Burnham" userId="a6101ca9193af54c" providerId="LiveId" clId="{E0BE43F5-890D-4EC3-87F0-00A22B8BD703}" dt="2024-04-12T22:32:31.117" v="829" actId="1037"/>
          <ac:spMkLst>
            <pc:docMk/>
            <pc:sldMk cId="69141638" sldId="528"/>
            <ac:spMk id="10" creationId="{B99E51B9-EC1F-040B-F23E-EFBDF413C963}"/>
          </ac:spMkLst>
        </pc:spChg>
        <pc:spChg chg="mod">
          <ac:chgData name="Karen Burnham" userId="a6101ca9193af54c" providerId="LiveId" clId="{E0BE43F5-890D-4EC3-87F0-00A22B8BD703}" dt="2024-04-12T22:32:36.981" v="831" actId="1076"/>
          <ac:spMkLst>
            <pc:docMk/>
            <pc:sldMk cId="69141638" sldId="528"/>
            <ac:spMk id="17" creationId="{1427FD75-B0E7-6ACC-B038-F76A5E0D1B89}"/>
          </ac:spMkLst>
        </pc:spChg>
        <pc:picChg chg="add mod">
          <ac:chgData name="Karen Burnham" userId="a6101ca9193af54c" providerId="LiveId" clId="{E0BE43F5-890D-4EC3-87F0-00A22B8BD703}" dt="2024-04-12T22:32:31.117" v="829" actId="1037"/>
          <ac:picMkLst>
            <pc:docMk/>
            <pc:sldMk cId="69141638" sldId="528"/>
            <ac:picMk id="5" creationId="{D1F60258-A677-A72F-A578-FB31CC66345B}"/>
          </ac:picMkLst>
        </pc:picChg>
        <pc:picChg chg="del mod">
          <ac:chgData name="Karen Burnham" userId="a6101ca9193af54c" providerId="LiveId" clId="{E0BE43F5-890D-4EC3-87F0-00A22B8BD703}" dt="2024-04-12T22:28:04.006" v="786" actId="478"/>
          <ac:picMkLst>
            <pc:docMk/>
            <pc:sldMk cId="69141638" sldId="528"/>
            <ac:picMk id="12" creationId="{6404123F-BB50-66D9-1ED5-96C6026D17F3}"/>
          </ac:picMkLst>
        </pc:picChg>
        <pc:picChg chg="add mod">
          <ac:chgData name="Karen Burnham" userId="a6101ca9193af54c" providerId="LiveId" clId="{E0BE43F5-890D-4EC3-87F0-00A22B8BD703}" dt="2024-04-12T22:32:31.117" v="829" actId="1037"/>
          <ac:picMkLst>
            <pc:docMk/>
            <pc:sldMk cId="69141638" sldId="528"/>
            <ac:picMk id="13" creationId="{B756DB55-B8AA-D6F2-8174-1F2BD9BDEE1F}"/>
          </ac:picMkLst>
        </pc:picChg>
        <pc:picChg chg="del">
          <ac:chgData name="Karen Burnham" userId="a6101ca9193af54c" providerId="LiveId" clId="{E0BE43F5-890D-4EC3-87F0-00A22B8BD703}" dt="2024-04-12T22:28:04.760" v="787" actId="478"/>
          <ac:picMkLst>
            <pc:docMk/>
            <pc:sldMk cId="69141638" sldId="528"/>
            <ac:picMk id="14" creationId="{05F1D251-9E25-7C8B-4730-8ADB2F09B7CF}"/>
          </ac:picMkLst>
        </pc:picChg>
        <pc:picChg chg="del">
          <ac:chgData name="Karen Burnham" userId="a6101ca9193af54c" providerId="LiveId" clId="{E0BE43F5-890D-4EC3-87F0-00A22B8BD703}" dt="2024-04-12T22:28:03.367" v="784" actId="478"/>
          <ac:picMkLst>
            <pc:docMk/>
            <pc:sldMk cId="69141638" sldId="528"/>
            <ac:picMk id="16" creationId="{925939FF-DAC1-C376-6816-E00CAD3BB559}"/>
          </ac:picMkLst>
        </pc:picChg>
        <pc:picChg chg="add mod">
          <ac:chgData name="Karen Burnham" userId="a6101ca9193af54c" providerId="LiveId" clId="{E0BE43F5-890D-4EC3-87F0-00A22B8BD703}" dt="2024-04-12T22:32:31.117" v="829" actId="1037"/>
          <ac:picMkLst>
            <pc:docMk/>
            <pc:sldMk cId="69141638" sldId="528"/>
            <ac:picMk id="18" creationId="{4A4F7967-3680-BB43-076D-BAD0AD34D1BE}"/>
          </ac:picMkLst>
        </pc:picChg>
        <pc:cxnChg chg="del">
          <ac:chgData name="Karen Burnham" userId="a6101ca9193af54c" providerId="LiveId" clId="{E0BE43F5-890D-4EC3-87F0-00A22B8BD703}" dt="2024-04-12T22:30:14.987" v="796" actId="478"/>
          <ac:cxnSpMkLst>
            <pc:docMk/>
            <pc:sldMk cId="69141638" sldId="528"/>
            <ac:cxnSpMk id="6" creationId="{49C81B3A-D70F-22D8-C585-616917D8C5E5}"/>
          </ac:cxnSpMkLst>
        </pc:cxnChg>
        <pc:cxnChg chg="del">
          <ac:chgData name="Karen Burnham" userId="a6101ca9193af54c" providerId="LiveId" clId="{E0BE43F5-890D-4EC3-87F0-00A22B8BD703}" dt="2024-04-12T22:30:16.227" v="797" actId="478"/>
          <ac:cxnSpMkLst>
            <pc:docMk/>
            <pc:sldMk cId="69141638" sldId="528"/>
            <ac:cxnSpMk id="7" creationId="{37FACCC9-BF77-8B81-E771-660C6076AB0C}"/>
          </ac:cxnSpMkLst>
        </pc:cxnChg>
        <pc:cxnChg chg="add mod">
          <ac:chgData name="Karen Burnham" userId="a6101ca9193af54c" providerId="LiveId" clId="{E0BE43F5-890D-4EC3-87F0-00A22B8BD703}" dt="2024-04-12T22:38:03.789" v="938" actId="1036"/>
          <ac:cxnSpMkLst>
            <pc:docMk/>
            <pc:sldMk cId="69141638" sldId="528"/>
            <ac:cxnSpMk id="20" creationId="{F9EB65C8-9FC0-2EC0-0E52-CEED2BAB6F29}"/>
          </ac:cxnSpMkLst>
        </pc:cxnChg>
        <pc:cxnChg chg="add mod">
          <ac:chgData name="Karen Burnham" userId="a6101ca9193af54c" providerId="LiveId" clId="{E0BE43F5-890D-4EC3-87F0-00A22B8BD703}" dt="2024-04-12T22:37:56.946" v="934" actId="1076"/>
          <ac:cxnSpMkLst>
            <pc:docMk/>
            <pc:sldMk cId="69141638" sldId="528"/>
            <ac:cxnSpMk id="21" creationId="{AE51C985-1E07-94FA-7BB8-3D71AF2E5E5F}"/>
          </ac:cxnSpMkLst>
        </pc:cxnChg>
      </pc:sldChg>
      <pc:sldChg chg="addSp modSp add mod">
        <pc:chgData name="Karen Burnham" userId="a6101ca9193af54c" providerId="LiveId" clId="{E0BE43F5-890D-4EC3-87F0-00A22B8BD703}" dt="2024-04-12T22:38:12.553" v="939"/>
        <pc:sldMkLst>
          <pc:docMk/>
          <pc:sldMk cId="2480202298" sldId="529"/>
        </pc:sldMkLst>
        <pc:spChg chg="add mod">
          <ac:chgData name="Karen Burnham" userId="a6101ca9193af54c" providerId="LiveId" clId="{E0BE43F5-890D-4EC3-87F0-00A22B8BD703}" dt="2024-04-12T22:33:18.845" v="870" actId="1076"/>
          <ac:spMkLst>
            <pc:docMk/>
            <pc:sldMk cId="2480202298" sldId="529"/>
            <ac:spMk id="4" creationId="{FE8E3FC4-E34C-04A0-1BAC-ED3028AE4118}"/>
          </ac:spMkLst>
        </pc:spChg>
        <pc:spChg chg="add mod">
          <ac:chgData name="Karen Burnham" userId="a6101ca9193af54c" providerId="LiveId" clId="{E0BE43F5-890D-4EC3-87F0-00A22B8BD703}" dt="2024-04-12T22:33:35.692" v="910" actId="1076"/>
          <ac:spMkLst>
            <pc:docMk/>
            <pc:sldMk cId="2480202298" sldId="529"/>
            <ac:spMk id="6" creationId="{27C502B2-9B51-64C9-9B23-B672F1AD8442}"/>
          </ac:spMkLst>
        </pc:spChg>
        <pc:cxnChg chg="add mod">
          <ac:chgData name="Karen Burnham" userId="a6101ca9193af54c" providerId="LiveId" clId="{E0BE43F5-890D-4EC3-87F0-00A22B8BD703}" dt="2024-04-12T22:38:12.553" v="939"/>
          <ac:cxnSpMkLst>
            <pc:docMk/>
            <pc:sldMk cId="2480202298" sldId="529"/>
            <ac:cxnSpMk id="7" creationId="{A7A45C00-DE8B-C16D-0242-F45E368BE7B3}"/>
          </ac:cxnSpMkLst>
        </pc:cxnChg>
        <pc:cxnChg chg="add mod">
          <ac:chgData name="Karen Burnham" userId="a6101ca9193af54c" providerId="LiveId" clId="{E0BE43F5-890D-4EC3-87F0-00A22B8BD703}" dt="2024-04-12T22:38:12.553" v="939"/>
          <ac:cxnSpMkLst>
            <pc:docMk/>
            <pc:sldMk cId="2480202298" sldId="529"/>
            <ac:cxnSpMk id="11" creationId="{3DD5B79C-8C4E-BEDD-361E-134FEA743CFD}"/>
          </ac:cxnSpMkLst>
        </pc:cxnChg>
      </pc:sldChg>
      <pc:sldChg chg="addSp delSp modSp new del mod">
        <pc:chgData name="Karen Burnham" userId="a6101ca9193af54c" providerId="LiveId" clId="{E0BE43F5-890D-4EC3-87F0-00A22B8BD703}" dt="2024-04-12T23:08:04.676" v="1063" actId="47"/>
        <pc:sldMkLst>
          <pc:docMk/>
          <pc:sldMk cId="1989435549" sldId="530"/>
        </pc:sldMkLst>
        <pc:spChg chg="mod">
          <ac:chgData name="Karen Burnham" userId="a6101ca9193af54c" providerId="LiveId" clId="{E0BE43F5-890D-4EC3-87F0-00A22B8BD703}" dt="2024-04-12T22:37:33.622" v="930" actId="20577"/>
          <ac:spMkLst>
            <pc:docMk/>
            <pc:sldMk cId="1989435549" sldId="530"/>
            <ac:spMk id="3" creationId="{E0034BBD-F1E8-1B11-D190-9EF94681D52F}"/>
          </ac:spMkLst>
        </pc:spChg>
        <pc:spChg chg="del">
          <ac:chgData name="Karen Burnham" userId="a6101ca9193af54c" providerId="LiveId" clId="{E0BE43F5-890D-4EC3-87F0-00A22B8BD703}" dt="2024-04-12T22:37:36.882" v="931" actId="478"/>
          <ac:spMkLst>
            <pc:docMk/>
            <pc:sldMk cId="1989435549" sldId="530"/>
            <ac:spMk id="4" creationId="{993B37E1-9100-EA61-63E1-7F04ED6FBC27}"/>
          </ac:spMkLst>
        </pc:spChg>
        <pc:spChg chg="add mod">
          <ac:chgData name="Karen Burnham" userId="a6101ca9193af54c" providerId="LiveId" clId="{E0BE43F5-890D-4EC3-87F0-00A22B8BD703}" dt="2024-04-12T22:38:59.989" v="945" actId="20577"/>
          <ac:spMkLst>
            <pc:docMk/>
            <pc:sldMk cId="1989435549" sldId="530"/>
            <ac:spMk id="7" creationId="{344495C3-998C-A6DF-476F-FF3F7FA2B9B8}"/>
          </ac:spMkLst>
        </pc:spChg>
        <pc:spChg chg="add mod">
          <ac:chgData name="Karen Burnham" userId="a6101ca9193af54c" providerId="LiveId" clId="{E0BE43F5-890D-4EC3-87F0-00A22B8BD703}" dt="2024-04-12T22:38:55.385" v="943" actId="1076"/>
          <ac:spMkLst>
            <pc:docMk/>
            <pc:sldMk cId="1989435549" sldId="530"/>
            <ac:spMk id="8" creationId="{362895B2-671D-DDBE-D446-679D89E486A4}"/>
          </ac:spMkLst>
        </pc:spChg>
        <pc:picChg chg="add mod">
          <ac:chgData name="Karen Burnham" userId="a6101ca9193af54c" providerId="LiveId" clId="{E0BE43F5-890D-4EC3-87F0-00A22B8BD703}" dt="2024-04-12T22:39:48.819" v="948" actId="1076"/>
          <ac:picMkLst>
            <pc:docMk/>
            <pc:sldMk cId="1989435549" sldId="530"/>
            <ac:picMk id="10" creationId="{BC082EA4-0C21-37B0-6E59-BF65293F012E}"/>
          </ac:picMkLst>
        </pc:picChg>
        <pc:picChg chg="add mod">
          <ac:chgData name="Karen Burnham" userId="a6101ca9193af54c" providerId="LiveId" clId="{E0BE43F5-890D-4EC3-87F0-00A22B8BD703}" dt="2024-04-12T22:43:18.571" v="952" actId="1076"/>
          <ac:picMkLst>
            <pc:docMk/>
            <pc:sldMk cId="1989435549" sldId="530"/>
            <ac:picMk id="12" creationId="{BEEFCC7C-635E-4D37-DEB2-EA542AB0C09C}"/>
          </ac:picMkLst>
        </pc:picChg>
        <pc:picChg chg="add mod">
          <ac:chgData name="Karen Burnham" userId="a6101ca9193af54c" providerId="LiveId" clId="{E0BE43F5-890D-4EC3-87F0-00A22B8BD703}" dt="2024-04-12T22:43:25.831" v="957" actId="1038"/>
          <ac:picMkLst>
            <pc:docMk/>
            <pc:sldMk cId="1989435549" sldId="530"/>
            <ac:picMk id="14" creationId="{98F099F8-E38C-2BF3-5495-FE17457136DC}"/>
          </ac:picMkLst>
        </pc:picChg>
        <pc:cxnChg chg="add">
          <ac:chgData name="Karen Burnham" userId="a6101ca9193af54c" providerId="LiveId" clId="{E0BE43F5-890D-4EC3-87F0-00A22B8BD703}" dt="2024-04-12T22:38:30.333" v="940" actId="11529"/>
          <ac:cxnSpMkLst>
            <pc:docMk/>
            <pc:sldMk cId="1989435549" sldId="530"/>
            <ac:cxnSpMk id="6" creationId="{082AF284-B879-8C14-B408-74BCB48A0E1A}"/>
          </ac:cxnSpMkLst>
        </pc:cxnChg>
      </pc:sldChg>
      <pc:sldChg chg="addSp modSp add mod">
        <pc:chgData name="Karen Burnham" userId="a6101ca9193af54c" providerId="LiveId" clId="{E0BE43F5-890D-4EC3-87F0-00A22B8BD703}" dt="2024-04-12T22:57:56.535" v="966" actId="1076"/>
        <pc:sldMkLst>
          <pc:docMk/>
          <pc:sldMk cId="1526705363" sldId="531"/>
        </pc:sldMkLst>
        <pc:spChg chg="add mod">
          <ac:chgData name="Karen Burnham" userId="a6101ca9193af54c" providerId="LiveId" clId="{E0BE43F5-890D-4EC3-87F0-00A22B8BD703}" dt="2024-04-12T22:57:56.535" v="966" actId="1076"/>
          <ac:spMkLst>
            <pc:docMk/>
            <pc:sldMk cId="1526705363" sldId="531"/>
            <ac:spMk id="4" creationId="{71BC9ED7-FAC4-D269-84AC-CDF14A72C092}"/>
          </ac:spMkLst>
        </pc:spChg>
      </pc:sldChg>
      <pc:sldChg chg="addSp delSp modSp add mod">
        <pc:chgData name="Karen Burnham" userId="a6101ca9193af54c" providerId="LiveId" clId="{E0BE43F5-890D-4EC3-87F0-00A22B8BD703}" dt="2024-04-12T23:07:10.491" v="1061" actId="1076"/>
        <pc:sldMkLst>
          <pc:docMk/>
          <pc:sldMk cId="1020225558" sldId="532"/>
        </pc:sldMkLst>
        <pc:spChg chg="del">
          <ac:chgData name="Karen Burnham" userId="a6101ca9193af54c" providerId="LiveId" clId="{E0BE43F5-890D-4EC3-87F0-00A22B8BD703}" dt="2024-04-12T22:58:20.602" v="968" actId="478"/>
          <ac:spMkLst>
            <pc:docMk/>
            <pc:sldMk cId="1020225558" sldId="532"/>
            <ac:spMk id="4" creationId="{71BC9ED7-FAC4-D269-84AC-CDF14A72C092}"/>
          </ac:spMkLst>
        </pc:spChg>
        <pc:spChg chg="add mod">
          <ac:chgData name="Karen Burnham" userId="a6101ca9193af54c" providerId="LiveId" clId="{E0BE43F5-890D-4EC3-87F0-00A22B8BD703}" dt="2024-04-12T23:05:17.850" v="1056" actId="114"/>
          <ac:spMkLst>
            <pc:docMk/>
            <pc:sldMk cId="1020225558" sldId="532"/>
            <ac:spMk id="11" creationId="{F9244F42-2612-2623-5AAA-DCF587F7DB38}"/>
          </ac:spMkLst>
        </pc:spChg>
        <pc:picChg chg="add mod">
          <ac:chgData name="Karen Burnham" userId="a6101ca9193af54c" providerId="LiveId" clId="{E0BE43F5-890D-4EC3-87F0-00A22B8BD703}" dt="2024-04-12T23:04:51.828" v="1043" actId="1076"/>
          <ac:picMkLst>
            <pc:docMk/>
            <pc:sldMk cId="1020225558" sldId="532"/>
            <ac:picMk id="9" creationId="{1F5120F5-0974-63B9-454F-12D85AFE7FAD}"/>
          </ac:picMkLst>
        </pc:picChg>
        <pc:picChg chg="del">
          <ac:chgData name="Karen Burnham" userId="a6101ca9193af54c" providerId="LiveId" clId="{E0BE43F5-890D-4EC3-87F0-00A22B8BD703}" dt="2024-04-12T22:58:20.602" v="968" actId="478"/>
          <ac:picMkLst>
            <pc:docMk/>
            <pc:sldMk cId="1020225558" sldId="532"/>
            <ac:picMk id="10" creationId="{BC082EA4-0C21-37B0-6E59-BF65293F012E}"/>
          </ac:picMkLst>
        </pc:picChg>
        <pc:picChg chg="del">
          <ac:chgData name="Karen Burnham" userId="a6101ca9193af54c" providerId="LiveId" clId="{E0BE43F5-890D-4EC3-87F0-00A22B8BD703}" dt="2024-04-12T22:58:20.602" v="968" actId="478"/>
          <ac:picMkLst>
            <pc:docMk/>
            <pc:sldMk cId="1020225558" sldId="532"/>
            <ac:picMk id="12" creationId="{BEEFCC7C-635E-4D37-DEB2-EA542AB0C09C}"/>
          </ac:picMkLst>
        </pc:picChg>
        <pc:picChg chg="del">
          <ac:chgData name="Karen Burnham" userId="a6101ca9193af54c" providerId="LiveId" clId="{E0BE43F5-890D-4EC3-87F0-00A22B8BD703}" dt="2024-04-12T22:58:20.602" v="968" actId="478"/>
          <ac:picMkLst>
            <pc:docMk/>
            <pc:sldMk cId="1020225558" sldId="532"/>
            <ac:picMk id="14" creationId="{98F099F8-E38C-2BF3-5495-FE17457136DC}"/>
          </ac:picMkLst>
        </pc:picChg>
        <pc:picChg chg="add mod">
          <ac:chgData name="Karen Burnham" userId="a6101ca9193af54c" providerId="LiveId" clId="{E0BE43F5-890D-4EC3-87F0-00A22B8BD703}" dt="2024-04-12T23:07:10.491" v="1061" actId="1076"/>
          <ac:picMkLst>
            <pc:docMk/>
            <pc:sldMk cId="1020225558" sldId="532"/>
            <ac:picMk id="15" creationId="{9EE56FE5-5599-89B2-9353-8DCB6C0616F1}"/>
          </ac:picMkLst>
        </pc:picChg>
      </pc:sldChg>
      <pc:sldChg chg="addSp modSp add mod">
        <pc:chgData name="Karen Burnham" userId="a6101ca9193af54c" providerId="LiveId" clId="{E0BE43F5-890D-4EC3-87F0-00A22B8BD703}" dt="2024-04-12T23:00:53.110" v="989" actId="1076"/>
        <pc:sldMkLst>
          <pc:docMk/>
          <pc:sldMk cId="764750823" sldId="533"/>
        </pc:sldMkLst>
        <pc:picChg chg="add mod">
          <ac:chgData name="Karen Burnham" userId="a6101ca9193af54c" providerId="LiveId" clId="{E0BE43F5-890D-4EC3-87F0-00A22B8BD703}" dt="2024-04-12T22:59:38.645" v="977" actId="1076"/>
          <ac:picMkLst>
            <pc:docMk/>
            <pc:sldMk cId="764750823" sldId="533"/>
            <ac:picMk id="5" creationId="{B5A6BCC2-8E40-9607-2842-74ADEE35BBF1}"/>
          </ac:picMkLst>
        </pc:picChg>
        <pc:picChg chg="add mod">
          <ac:chgData name="Karen Burnham" userId="a6101ca9193af54c" providerId="LiveId" clId="{E0BE43F5-890D-4EC3-87F0-00A22B8BD703}" dt="2024-04-12T22:59:41.229" v="978" actId="1076"/>
          <ac:picMkLst>
            <pc:docMk/>
            <pc:sldMk cId="764750823" sldId="533"/>
            <ac:picMk id="10" creationId="{C064C429-170B-CBD7-3FDA-D37AF376E50F}"/>
          </ac:picMkLst>
        </pc:picChg>
        <pc:picChg chg="add mod">
          <ac:chgData name="Karen Burnham" userId="a6101ca9193af54c" providerId="LiveId" clId="{E0BE43F5-890D-4EC3-87F0-00A22B8BD703}" dt="2024-04-12T23:00:47.826" v="987" actId="1036"/>
          <ac:picMkLst>
            <pc:docMk/>
            <pc:sldMk cId="764750823" sldId="533"/>
            <ac:picMk id="12" creationId="{D25875AD-DD7B-8931-D71C-9EE36B56F01C}"/>
          </ac:picMkLst>
        </pc:picChg>
        <pc:picChg chg="add mod">
          <ac:chgData name="Karen Burnham" userId="a6101ca9193af54c" providerId="LiveId" clId="{E0BE43F5-890D-4EC3-87F0-00A22B8BD703}" dt="2024-04-12T23:00:53.110" v="989" actId="1076"/>
          <ac:picMkLst>
            <pc:docMk/>
            <pc:sldMk cId="764750823" sldId="533"/>
            <ac:picMk id="14" creationId="{E1089C10-9BD7-78ED-7AAD-2F936BC9D889}"/>
          </ac:picMkLst>
        </pc:picChg>
      </pc:sldChg>
      <pc:sldChg chg="addSp modSp add mod">
        <pc:chgData name="Karen Burnham" userId="a6101ca9193af54c" providerId="LiveId" clId="{E0BE43F5-890D-4EC3-87F0-00A22B8BD703}" dt="2024-04-12T23:02:23.540" v="1040" actId="20577"/>
        <pc:sldMkLst>
          <pc:docMk/>
          <pc:sldMk cId="4129380414" sldId="534"/>
        </pc:sldMkLst>
        <pc:spChg chg="add mod">
          <ac:chgData name="Karen Burnham" userId="a6101ca9193af54c" providerId="LiveId" clId="{E0BE43F5-890D-4EC3-87F0-00A22B8BD703}" dt="2024-04-12T23:02:16.213" v="1036" actId="20577"/>
          <ac:spMkLst>
            <pc:docMk/>
            <pc:sldMk cId="4129380414" sldId="534"/>
            <ac:spMk id="4" creationId="{16A05CF5-E488-94F0-2CD7-F39CC48FD8A5}"/>
          </ac:spMkLst>
        </pc:spChg>
        <pc:spChg chg="add mod">
          <ac:chgData name="Karen Burnham" userId="a6101ca9193af54c" providerId="LiveId" clId="{E0BE43F5-890D-4EC3-87F0-00A22B8BD703}" dt="2024-04-12T23:02:23.540" v="1040" actId="20577"/>
          <ac:spMkLst>
            <pc:docMk/>
            <pc:sldMk cId="4129380414" sldId="534"/>
            <ac:spMk id="9" creationId="{53EC264A-7E6E-04B8-C6C2-9EEF659E7252}"/>
          </ac:spMkLst>
        </pc:spChg>
      </pc:sldChg>
      <pc:sldChg chg="addSp modSp add mod">
        <pc:chgData name="Karen Burnham" userId="a6101ca9193af54c" providerId="LiveId" clId="{E0BE43F5-890D-4EC3-87F0-00A22B8BD703}" dt="2024-04-12T23:08:31.300" v="1087" actId="20577"/>
        <pc:sldMkLst>
          <pc:docMk/>
          <pc:sldMk cId="1767114900" sldId="535"/>
        </pc:sldMkLst>
        <pc:spChg chg="add mod">
          <ac:chgData name="Karen Burnham" userId="a6101ca9193af54c" providerId="LiveId" clId="{E0BE43F5-890D-4EC3-87F0-00A22B8BD703}" dt="2024-04-12T23:08:22.700" v="1082" actId="20577"/>
          <ac:spMkLst>
            <pc:docMk/>
            <pc:sldMk cId="1767114900" sldId="535"/>
            <ac:spMk id="4" creationId="{3965274F-0496-083A-F560-B4A603C24B31}"/>
          </ac:spMkLst>
        </pc:spChg>
        <pc:spChg chg="add mod">
          <ac:chgData name="Karen Burnham" userId="a6101ca9193af54c" providerId="LiveId" clId="{E0BE43F5-890D-4EC3-87F0-00A22B8BD703}" dt="2024-04-12T23:08:31.300" v="1087" actId="20577"/>
          <ac:spMkLst>
            <pc:docMk/>
            <pc:sldMk cId="1767114900" sldId="535"/>
            <ac:spMk id="5" creationId="{8DF336B6-9F42-5141-7CC9-5CA0A1B80BB5}"/>
          </ac:spMkLst>
        </pc:spChg>
      </pc:sldChg>
      <pc:sldChg chg="addSp delSp modSp add mod">
        <pc:chgData name="Karen Burnham" userId="a6101ca9193af54c" providerId="LiveId" clId="{E0BE43F5-890D-4EC3-87F0-00A22B8BD703}" dt="2024-04-12T23:23:20.553" v="1320" actId="20577"/>
        <pc:sldMkLst>
          <pc:docMk/>
          <pc:sldMk cId="117949619" sldId="536"/>
        </pc:sldMkLst>
        <pc:spChg chg="mod">
          <ac:chgData name="Karen Burnham" userId="a6101ca9193af54c" providerId="LiveId" clId="{E0BE43F5-890D-4EC3-87F0-00A22B8BD703}" dt="2024-04-12T23:23:20.553" v="1320" actId="20577"/>
          <ac:spMkLst>
            <pc:docMk/>
            <pc:sldMk cId="117949619" sldId="536"/>
            <ac:spMk id="3" creationId="{E0034BBD-F1E8-1B11-D190-9EF94681D52F}"/>
          </ac:spMkLst>
        </pc:spChg>
        <pc:spChg chg="del">
          <ac:chgData name="Karen Burnham" userId="a6101ca9193af54c" providerId="LiveId" clId="{E0BE43F5-890D-4EC3-87F0-00A22B8BD703}" dt="2024-04-12T23:10:30.384" v="1136" actId="478"/>
          <ac:spMkLst>
            <pc:docMk/>
            <pc:sldMk cId="117949619" sldId="536"/>
            <ac:spMk id="4" creationId="{16A05CF5-E488-94F0-2CD7-F39CC48FD8A5}"/>
          </ac:spMkLst>
        </pc:spChg>
        <pc:spChg chg="mod">
          <ac:chgData name="Karen Burnham" userId="a6101ca9193af54c" providerId="LiveId" clId="{E0BE43F5-890D-4EC3-87F0-00A22B8BD703}" dt="2024-04-12T23:12:21.709" v="1178" actId="1076"/>
          <ac:spMkLst>
            <pc:docMk/>
            <pc:sldMk cId="117949619" sldId="536"/>
            <ac:spMk id="7" creationId="{344495C3-998C-A6DF-476F-FF3F7FA2B9B8}"/>
          </ac:spMkLst>
        </pc:spChg>
        <pc:spChg chg="mod">
          <ac:chgData name="Karen Burnham" userId="a6101ca9193af54c" providerId="LiveId" clId="{E0BE43F5-890D-4EC3-87F0-00A22B8BD703}" dt="2024-04-12T23:12:15.276" v="1169" actId="1076"/>
          <ac:spMkLst>
            <pc:docMk/>
            <pc:sldMk cId="117949619" sldId="536"/>
            <ac:spMk id="8" creationId="{362895B2-671D-DDBE-D446-679D89E486A4}"/>
          </ac:spMkLst>
        </pc:spChg>
        <pc:spChg chg="del">
          <ac:chgData name="Karen Burnham" userId="a6101ca9193af54c" providerId="LiveId" clId="{E0BE43F5-890D-4EC3-87F0-00A22B8BD703}" dt="2024-04-12T23:10:30.384" v="1136" actId="478"/>
          <ac:spMkLst>
            <pc:docMk/>
            <pc:sldMk cId="117949619" sldId="536"/>
            <ac:spMk id="9" creationId="{53EC264A-7E6E-04B8-C6C2-9EEF659E7252}"/>
          </ac:spMkLst>
        </pc:spChg>
        <pc:spChg chg="add mod">
          <ac:chgData name="Karen Burnham" userId="a6101ca9193af54c" providerId="LiveId" clId="{E0BE43F5-890D-4EC3-87F0-00A22B8BD703}" dt="2024-04-12T23:22:13.498" v="1303" actId="1076"/>
          <ac:spMkLst>
            <pc:docMk/>
            <pc:sldMk cId="117949619" sldId="536"/>
            <ac:spMk id="15" creationId="{4DC5A678-FF2F-9FD9-20B7-9610E6E58302}"/>
          </ac:spMkLst>
        </pc:spChg>
        <pc:spChg chg="add mod">
          <ac:chgData name="Karen Burnham" userId="a6101ca9193af54c" providerId="LiveId" clId="{E0BE43F5-890D-4EC3-87F0-00A22B8BD703}" dt="2024-04-12T23:22:40.983" v="1306" actId="1582"/>
          <ac:spMkLst>
            <pc:docMk/>
            <pc:sldMk cId="117949619" sldId="536"/>
            <ac:spMk id="16" creationId="{E155B92C-EDB8-EA77-0670-B5CF1BED3282}"/>
          </ac:spMkLst>
        </pc:spChg>
        <pc:picChg chg="del">
          <ac:chgData name="Karen Burnham" userId="a6101ca9193af54c" providerId="LiveId" clId="{E0BE43F5-890D-4EC3-87F0-00A22B8BD703}" dt="2024-04-12T23:10:30.384" v="1136" actId="478"/>
          <ac:picMkLst>
            <pc:docMk/>
            <pc:sldMk cId="117949619" sldId="536"/>
            <ac:picMk id="5" creationId="{B5A6BCC2-8E40-9607-2842-74ADEE35BBF1}"/>
          </ac:picMkLst>
        </pc:picChg>
        <pc:picChg chg="del">
          <ac:chgData name="Karen Burnham" userId="a6101ca9193af54c" providerId="LiveId" clId="{E0BE43F5-890D-4EC3-87F0-00A22B8BD703}" dt="2024-04-12T23:10:30.384" v="1136" actId="478"/>
          <ac:picMkLst>
            <pc:docMk/>
            <pc:sldMk cId="117949619" sldId="536"/>
            <ac:picMk id="10" creationId="{C064C429-170B-CBD7-3FDA-D37AF376E50F}"/>
          </ac:picMkLst>
        </pc:picChg>
        <pc:picChg chg="del">
          <ac:chgData name="Karen Burnham" userId="a6101ca9193af54c" providerId="LiveId" clId="{E0BE43F5-890D-4EC3-87F0-00A22B8BD703}" dt="2024-04-12T23:10:30.384" v="1136" actId="478"/>
          <ac:picMkLst>
            <pc:docMk/>
            <pc:sldMk cId="117949619" sldId="536"/>
            <ac:picMk id="12" creationId="{D25875AD-DD7B-8931-D71C-9EE36B56F01C}"/>
          </ac:picMkLst>
        </pc:picChg>
        <pc:picChg chg="add mod">
          <ac:chgData name="Karen Burnham" userId="a6101ca9193af54c" providerId="LiveId" clId="{E0BE43F5-890D-4EC3-87F0-00A22B8BD703}" dt="2024-04-12T23:11:46.245" v="1161" actId="1076"/>
          <ac:picMkLst>
            <pc:docMk/>
            <pc:sldMk cId="117949619" sldId="536"/>
            <ac:picMk id="13" creationId="{258CC16D-D763-25FF-1E9D-0B3B14B1F4C5}"/>
          </ac:picMkLst>
        </pc:picChg>
        <pc:picChg chg="del">
          <ac:chgData name="Karen Burnham" userId="a6101ca9193af54c" providerId="LiveId" clId="{E0BE43F5-890D-4EC3-87F0-00A22B8BD703}" dt="2024-04-12T23:10:30.384" v="1136" actId="478"/>
          <ac:picMkLst>
            <pc:docMk/>
            <pc:sldMk cId="117949619" sldId="536"/>
            <ac:picMk id="14" creationId="{E1089C10-9BD7-78ED-7AAD-2F936BC9D889}"/>
          </ac:picMkLst>
        </pc:picChg>
      </pc:sldChg>
      <pc:sldChg chg="modSp new del mod">
        <pc:chgData name="Karen Burnham" userId="a6101ca9193af54c" providerId="LiveId" clId="{E0BE43F5-890D-4EC3-87F0-00A22B8BD703}" dt="2024-04-12T23:10:15.072" v="1099" actId="47"/>
        <pc:sldMkLst>
          <pc:docMk/>
          <pc:sldMk cId="4180229877" sldId="536"/>
        </pc:sldMkLst>
        <pc:spChg chg="mod">
          <ac:chgData name="Karen Burnham" userId="a6101ca9193af54c" providerId="LiveId" clId="{E0BE43F5-890D-4EC3-87F0-00A22B8BD703}" dt="2024-04-12T23:10:10.586" v="1098" actId="20577"/>
          <ac:spMkLst>
            <pc:docMk/>
            <pc:sldMk cId="4180229877" sldId="536"/>
            <ac:spMk id="3" creationId="{B4DD05C4-899C-B884-94F9-A87D11310696}"/>
          </ac:spMkLst>
        </pc:spChg>
      </pc:sldChg>
      <pc:sldChg chg="addSp delSp modSp new del mod">
        <pc:chgData name="Karen Burnham" userId="a6101ca9193af54c" providerId="LiveId" clId="{E0BE43F5-890D-4EC3-87F0-00A22B8BD703}" dt="2024-04-14T21:19:55.547" v="1398" actId="2696"/>
        <pc:sldMkLst>
          <pc:docMk/>
          <pc:sldMk cId="288483087" sldId="537"/>
        </pc:sldMkLst>
        <pc:spChg chg="mod">
          <ac:chgData name="Karen Burnham" userId="a6101ca9193af54c" providerId="LiveId" clId="{E0BE43F5-890D-4EC3-87F0-00A22B8BD703}" dt="2024-04-12T23:23:38.974" v="1342" actId="20577"/>
          <ac:spMkLst>
            <pc:docMk/>
            <pc:sldMk cId="288483087" sldId="537"/>
            <ac:spMk id="3" creationId="{50FF7B94-B090-436A-EB80-427F9F584666}"/>
          </ac:spMkLst>
        </pc:spChg>
        <pc:spChg chg="del">
          <ac:chgData name="Karen Burnham" userId="a6101ca9193af54c" providerId="LiveId" clId="{E0BE43F5-890D-4EC3-87F0-00A22B8BD703}" dt="2024-04-12T23:23:41.838" v="1343" actId="478"/>
          <ac:spMkLst>
            <pc:docMk/>
            <pc:sldMk cId="288483087" sldId="537"/>
            <ac:spMk id="4" creationId="{83B9245A-9345-F714-71C0-A8E56F0E5F5B}"/>
          </ac:spMkLst>
        </pc:spChg>
        <pc:spChg chg="add mod">
          <ac:chgData name="Karen Burnham" userId="a6101ca9193af54c" providerId="LiveId" clId="{E0BE43F5-890D-4EC3-87F0-00A22B8BD703}" dt="2024-04-12T23:28:21.600" v="1356" actId="1076"/>
          <ac:spMkLst>
            <pc:docMk/>
            <pc:sldMk cId="288483087" sldId="537"/>
            <ac:spMk id="7" creationId="{BB85B914-8815-8346-C15E-1E5BEDC3E96A}"/>
          </ac:spMkLst>
        </pc:spChg>
        <pc:picChg chg="add mod">
          <ac:chgData name="Karen Burnham" userId="a6101ca9193af54c" providerId="LiveId" clId="{E0BE43F5-890D-4EC3-87F0-00A22B8BD703}" dt="2024-04-12T23:27:58.208" v="1348" actId="1076"/>
          <ac:picMkLst>
            <pc:docMk/>
            <pc:sldMk cId="288483087" sldId="537"/>
            <ac:picMk id="6" creationId="{00EB778E-D13A-AA02-D844-2865F3E5272C}"/>
          </ac:picMkLst>
        </pc:picChg>
      </pc:sldChg>
      <pc:sldChg chg="add">
        <pc:chgData name="Karen Burnham" userId="a6101ca9193af54c" providerId="LiveId" clId="{E0BE43F5-890D-4EC3-87F0-00A22B8BD703}" dt="2024-04-14T21:20:04.242" v="1399"/>
        <pc:sldMkLst>
          <pc:docMk/>
          <pc:sldMk cId="1377011579" sldId="537"/>
        </pc:sldMkLst>
      </pc:sldChg>
      <pc:sldChg chg="addSp modSp add del mod">
        <pc:chgData name="Karen Burnham" userId="a6101ca9193af54c" providerId="LiveId" clId="{E0BE43F5-890D-4EC3-87F0-00A22B8BD703}" dt="2024-04-14T21:19:55.547" v="1398" actId="2696"/>
        <pc:sldMkLst>
          <pc:docMk/>
          <pc:sldMk cId="174043957" sldId="538"/>
        </pc:sldMkLst>
        <pc:spChg chg="add mod">
          <ac:chgData name="Karen Burnham" userId="a6101ca9193af54c" providerId="LiveId" clId="{E0BE43F5-890D-4EC3-87F0-00A22B8BD703}" dt="2024-04-14T21:18:53.528" v="1394" actId="1076"/>
          <ac:spMkLst>
            <pc:docMk/>
            <pc:sldMk cId="174043957" sldId="538"/>
            <ac:spMk id="10" creationId="{9AF552D6-C004-24FD-12D4-0D2CED32D064}"/>
          </ac:spMkLst>
        </pc:spChg>
        <pc:picChg chg="add mod">
          <ac:chgData name="Karen Burnham" userId="a6101ca9193af54c" providerId="LiveId" clId="{E0BE43F5-890D-4EC3-87F0-00A22B8BD703}" dt="2024-04-14T21:18:07.464" v="1361" actId="1076"/>
          <ac:picMkLst>
            <pc:docMk/>
            <pc:sldMk cId="174043957" sldId="538"/>
            <ac:picMk id="5" creationId="{285081BE-D6C3-6840-E361-7116738E854D}"/>
          </ac:picMkLst>
        </pc:picChg>
        <pc:picChg chg="add mod">
          <ac:chgData name="Karen Burnham" userId="a6101ca9193af54c" providerId="LiveId" clId="{E0BE43F5-890D-4EC3-87F0-00A22B8BD703}" dt="2024-04-14T21:18:37.211" v="1366" actId="1076"/>
          <ac:picMkLst>
            <pc:docMk/>
            <pc:sldMk cId="174043957" sldId="538"/>
            <ac:picMk id="9" creationId="{21422AD2-FB14-6E44-336E-04C306E3793B}"/>
          </ac:picMkLst>
        </pc:picChg>
      </pc:sldChg>
      <pc:sldChg chg="add">
        <pc:chgData name="Karen Burnham" userId="a6101ca9193af54c" providerId="LiveId" clId="{E0BE43F5-890D-4EC3-87F0-00A22B8BD703}" dt="2024-04-14T21:20:04.242" v="1399"/>
        <pc:sldMkLst>
          <pc:docMk/>
          <pc:sldMk cId="3133117456" sldId="538"/>
        </pc:sldMkLst>
      </pc:sldChg>
      <pc:sldChg chg="add">
        <pc:chgData name="Karen Burnham" userId="a6101ca9193af54c" providerId="LiveId" clId="{E0BE43F5-890D-4EC3-87F0-00A22B8BD703}" dt="2024-04-14T21:20:04.242" v="1399"/>
        <pc:sldMkLst>
          <pc:docMk/>
          <pc:sldMk cId="6285123" sldId="539"/>
        </pc:sldMkLst>
      </pc:sldChg>
      <pc:sldChg chg="addSp modSp add del mod">
        <pc:chgData name="Karen Burnham" userId="a6101ca9193af54c" providerId="LiveId" clId="{E0BE43F5-890D-4EC3-87F0-00A22B8BD703}" dt="2024-04-14T21:19:55.547" v="1398" actId="2696"/>
        <pc:sldMkLst>
          <pc:docMk/>
          <pc:sldMk cId="907513085" sldId="539"/>
        </pc:sldMkLst>
        <pc:picChg chg="add mod">
          <ac:chgData name="Karen Burnham" userId="a6101ca9193af54c" providerId="LiveId" clId="{E0BE43F5-890D-4EC3-87F0-00A22B8BD703}" dt="2024-04-14T21:19:26.670" v="1397" actId="1076"/>
          <ac:picMkLst>
            <pc:docMk/>
            <pc:sldMk cId="907513085" sldId="539"/>
            <ac:picMk id="5" creationId="{752D3BFD-8B55-874D-CAF6-B3B866C85B1A}"/>
          </ac:picMkLst>
        </pc:picChg>
      </pc:sldChg>
      <pc:sldChg chg="addSp delSp modSp add mod">
        <pc:chgData name="Karen Burnham" userId="a6101ca9193af54c" providerId="LiveId" clId="{E0BE43F5-890D-4EC3-87F0-00A22B8BD703}" dt="2024-04-14T21:42:16.611" v="1461" actId="1076"/>
        <pc:sldMkLst>
          <pc:docMk/>
          <pc:sldMk cId="4094312542" sldId="540"/>
        </pc:sldMkLst>
        <pc:spChg chg="mod">
          <ac:chgData name="Karen Burnham" userId="a6101ca9193af54c" providerId="LiveId" clId="{E0BE43F5-890D-4EC3-87F0-00A22B8BD703}" dt="2024-04-14T21:24:39.502" v="1422" actId="20577"/>
          <ac:spMkLst>
            <pc:docMk/>
            <pc:sldMk cId="4094312542" sldId="540"/>
            <ac:spMk id="3" creationId="{E0034BBD-F1E8-1B11-D190-9EF94681D52F}"/>
          </ac:spMkLst>
        </pc:spChg>
        <pc:spChg chg="del">
          <ac:chgData name="Karen Burnham" userId="a6101ca9193af54c" providerId="LiveId" clId="{E0BE43F5-890D-4EC3-87F0-00A22B8BD703}" dt="2024-04-14T21:24:48.330" v="1423" actId="478"/>
          <ac:spMkLst>
            <pc:docMk/>
            <pc:sldMk cId="4094312542" sldId="540"/>
            <ac:spMk id="4" creationId="{16A05CF5-E488-94F0-2CD7-F39CC48FD8A5}"/>
          </ac:spMkLst>
        </pc:spChg>
        <pc:spChg chg="mod">
          <ac:chgData name="Karen Burnham" userId="a6101ca9193af54c" providerId="LiveId" clId="{E0BE43F5-890D-4EC3-87F0-00A22B8BD703}" dt="2024-04-14T21:42:16.611" v="1461" actId="1076"/>
          <ac:spMkLst>
            <pc:docMk/>
            <pc:sldMk cId="4094312542" sldId="540"/>
            <ac:spMk id="7" creationId="{344495C3-998C-A6DF-476F-FF3F7FA2B9B8}"/>
          </ac:spMkLst>
        </pc:spChg>
        <pc:spChg chg="mod">
          <ac:chgData name="Karen Burnham" userId="a6101ca9193af54c" providerId="LiveId" clId="{E0BE43F5-890D-4EC3-87F0-00A22B8BD703}" dt="2024-04-14T21:24:57.880" v="1440" actId="1076"/>
          <ac:spMkLst>
            <pc:docMk/>
            <pc:sldMk cId="4094312542" sldId="540"/>
            <ac:spMk id="8" creationId="{362895B2-671D-DDBE-D446-679D89E486A4}"/>
          </ac:spMkLst>
        </pc:spChg>
        <pc:spChg chg="del">
          <ac:chgData name="Karen Burnham" userId="a6101ca9193af54c" providerId="LiveId" clId="{E0BE43F5-890D-4EC3-87F0-00A22B8BD703}" dt="2024-04-14T21:24:48.330" v="1423" actId="478"/>
          <ac:spMkLst>
            <pc:docMk/>
            <pc:sldMk cId="4094312542" sldId="540"/>
            <ac:spMk id="9" creationId="{53EC264A-7E6E-04B8-C6C2-9EEF659E7252}"/>
          </ac:spMkLst>
        </pc:spChg>
        <pc:picChg chg="del">
          <ac:chgData name="Karen Burnham" userId="a6101ca9193af54c" providerId="LiveId" clId="{E0BE43F5-890D-4EC3-87F0-00A22B8BD703}" dt="2024-04-14T21:24:48.330" v="1423" actId="478"/>
          <ac:picMkLst>
            <pc:docMk/>
            <pc:sldMk cId="4094312542" sldId="540"/>
            <ac:picMk id="5" creationId="{B5A6BCC2-8E40-9607-2842-74ADEE35BBF1}"/>
          </ac:picMkLst>
        </pc:picChg>
        <pc:picChg chg="del">
          <ac:chgData name="Karen Burnham" userId="a6101ca9193af54c" providerId="LiveId" clId="{E0BE43F5-890D-4EC3-87F0-00A22B8BD703}" dt="2024-04-14T21:24:48.330" v="1423" actId="478"/>
          <ac:picMkLst>
            <pc:docMk/>
            <pc:sldMk cId="4094312542" sldId="540"/>
            <ac:picMk id="10" creationId="{C064C429-170B-CBD7-3FDA-D37AF376E50F}"/>
          </ac:picMkLst>
        </pc:picChg>
        <pc:picChg chg="del">
          <ac:chgData name="Karen Burnham" userId="a6101ca9193af54c" providerId="LiveId" clId="{E0BE43F5-890D-4EC3-87F0-00A22B8BD703}" dt="2024-04-14T21:24:48.330" v="1423" actId="478"/>
          <ac:picMkLst>
            <pc:docMk/>
            <pc:sldMk cId="4094312542" sldId="540"/>
            <ac:picMk id="12" creationId="{D25875AD-DD7B-8931-D71C-9EE36B56F01C}"/>
          </ac:picMkLst>
        </pc:picChg>
        <pc:picChg chg="add mod">
          <ac:chgData name="Karen Burnham" userId="a6101ca9193af54c" providerId="LiveId" clId="{E0BE43F5-890D-4EC3-87F0-00A22B8BD703}" dt="2024-04-14T21:41:32.203" v="1453" actId="1076"/>
          <ac:picMkLst>
            <pc:docMk/>
            <pc:sldMk cId="4094312542" sldId="540"/>
            <ac:picMk id="13" creationId="{1E20E42B-B1BF-71BC-B606-DD0B3E1C8843}"/>
          </ac:picMkLst>
        </pc:picChg>
        <pc:picChg chg="del">
          <ac:chgData name="Karen Burnham" userId="a6101ca9193af54c" providerId="LiveId" clId="{E0BE43F5-890D-4EC3-87F0-00A22B8BD703}" dt="2024-04-14T21:24:48.330" v="1423" actId="478"/>
          <ac:picMkLst>
            <pc:docMk/>
            <pc:sldMk cId="4094312542" sldId="540"/>
            <ac:picMk id="14" creationId="{E1089C10-9BD7-78ED-7AAD-2F936BC9D889}"/>
          </ac:picMkLst>
        </pc:picChg>
        <pc:picChg chg="add mod">
          <ac:chgData name="Karen Burnham" userId="a6101ca9193af54c" providerId="LiveId" clId="{E0BE43F5-890D-4EC3-87F0-00A22B8BD703}" dt="2024-04-14T21:42:13.059" v="1460" actId="1038"/>
          <ac:picMkLst>
            <pc:docMk/>
            <pc:sldMk cId="4094312542" sldId="540"/>
            <ac:picMk id="16" creationId="{0ECE186F-BE68-2CCB-958A-33839DB63BB2}"/>
          </ac:picMkLst>
        </pc:picChg>
      </pc:sldChg>
      <pc:sldChg chg="addSp delSp modSp add mod">
        <pc:chgData name="Karen Burnham" userId="a6101ca9193af54c" providerId="LiveId" clId="{E0BE43F5-890D-4EC3-87F0-00A22B8BD703}" dt="2024-04-14T21:44:08.596" v="1471" actId="14100"/>
        <pc:sldMkLst>
          <pc:docMk/>
          <pc:sldMk cId="155512568" sldId="541"/>
        </pc:sldMkLst>
        <pc:picChg chg="add mod">
          <ac:chgData name="Karen Burnham" userId="a6101ca9193af54c" providerId="LiveId" clId="{E0BE43F5-890D-4EC3-87F0-00A22B8BD703}" dt="2024-04-14T21:43:01.291" v="1467" actId="1076"/>
          <ac:picMkLst>
            <pc:docMk/>
            <pc:sldMk cId="155512568" sldId="541"/>
            <ac:picMk id="5" creationId="{4A4726AA-077B-19B3-78F0-55E02CD40D43}"/>
          </ac:picMkLst>
        </pc:picChg>
        <pc:picChg chg="add mod">
          <ac:chgData name="Karen Burnham" userId="a6101ca9193af54c" providerId="LiveId" clId="{E0BE43F5-890D-4EC3-87F0-00A22B8BD703}" dt="2024-04-14T21:44:08.596" v="1471" actId="14100"/>
          <ac:picMkLst>
            <pc:docMk/>
            <pc:sldMk cId="155512568" sldId="541"/>
            <ac:picMk id="10" creationId="{DB881708-A6BE-7DA9-4431-2FD75BDAA99F}"/>
          </ac:picMkLst>
        </pc:picChg>
        <pc:picChg chg="del">
          <ac:chgData name="Karen Burnham" userId="a6101ca9193af54c" providerId="LiveId" clId="{E0BE43F5-890D-4EC3-87F0-00A22B8BD703}" dt="2024-04-14T21:42:39.661" v="1464" actId="478"/>
          <ac:picMkLst>
            <pc:docMk/>
            <pc:sldMk cId="155512568" sldId="541"/>
            <ac:picMk id="13" creationId="{1E20E42B-B1BF-71BC-B606-DD0B3E1C8843}"/>
          </ac:picMkLst>
        </pc:picChg>
        <pc:picChg chg="del">
          <ac:chgData name="Karen Burnham" userId="a6101ca9193af54c" providerId="LiveId" clId="{E0BE43F5-890D-4EC3-87F0-00A22B8BD703}" dt="2024-04-14T21:42:39.041" v="1463" actId="478"/>
          <ac:picMkLst>
            <pc:docMk/>
            <pc:sldMk cId="155512568" sldId="541"/>
            <ac:picMk id="16" creationId="{0ECE186F-BE68-2CCB-958A-33839DB63BB2}"/>
          </ac:picMkLst>
        </pc:picChg>
      </pc:sldChg>
      <pc:sldChg chg="addSp delSp modSp add mod">
        <pc:chgData name="Karen Burnham" userId="a6101ca9193af54c" providerId="LiveId" clId="{E0BE43F5-890D-4EC3-87F0-00A22B8BD703}" dt="2024-04-14T21:45:34.819" v="1480" actId="1076"/>
        <pc:sldMkLst>
          <pc:docMk/>
          <pc:sldMk cId="3573827535" sldId="542"/>
        </pc:sldMkLst>
        <pc:picChg chg="del">
          <ac:chgData name="Karen Burnham" userId="a6101ca9193af54c" providerId="LiveId" clId="{E0BE43F5-890D-4EC3-87F0-00A22B8BD703}" dt="2024-04-14T21:44:39.378" v="1473" actId="478"/>
          <ac:picMkLst>
            <pc:docMk/>
            <pc:sldMk cId="3573827535" sldId="542"/>
            <ac:picMk id="5" creationId="{4A4726AA-077B-19B3-78F0-55E02CD40D43}"/>
          </ac:picMkLst>
        </pc:picChg>
        <pc:picChg chg="add mod">
          <ac:chgData name="Karen Burnham" userId="a6101ca9193af54c" providerId="LiveId" clId="{E0BE43F5-890D-4EC3-87F0-00A22B8BD703}" dt="2024-04-14T21:45:03.361" v="1477" actId="1076"/>
          <ac:picMkLst>
            <pc:docMk/>
            <pc:sldMk cId="3573827535" sldId="542"/>
            <ac:picMk id="9" creationId="{9EA82F8A-2C6E-AD34-A2B9-5C6A5B7946DE}"/>
          </ac:picMkLst>
        </pc:picChg>
        <pc:picChg chg="del">
          <ac:chgData name="Karen Burnham" userId="a6101ca9193af54c" providerId="LiveId" clId="{E0BE43F5-890D-4EC3-87F0-00A22B8BD703}" dt="2024-04-14T21:44:40.523" v="1474" actId="478"/>
          <ac:picMkLst>
            <pc:docMk/>
            <pc:sldMk cId="3573827535" sldId="542"/>
            <ac:picMk id="10" creationId="{DB881708-A6BE-7DA9-4431-2FD75BDAA99F}"/>
          </ac:picMkLst>
        </pc:picChg>
        <pc:picChg chg="add mod">
          <ac:chgData name="Karen Burnham" userId="a6101ca9193af54c" providerId="LiveId" clId="{E0BE43F5-890D-4EC3-87F0-00A22B8BD703}" dt="2024-04-14T21:45:34.819" v="1480" actId="1076"/>
          <ac:picMkLst>
            <pc:docMk/>
            <pc:sldMk cId="3573827535" sldId="542"/>
            <ac:picMk id="12" creationId="{22A9F27C-A82E-CE49-42EC-26F2FCC4A335}"/>
          </ac:picMkLst>
        </pc:picChg>
      </pc:sldChg>
      <pc:sldChg chg="addSp delSp modSp add mod">
        <pc:chgData name="Karen Burnham" userId="a6101ca9193af54c" providerId="LiveId" clId="{E0BE43F5-890D-4EC3-87F0-00A22B8BD703}" dt="2024-04-14T21:50:54.895" v="1566" actId="1035"/>
        <pc:sldMkLst>
          <pc:docMk/>
          <pc:sldMk cId="2606463756" sldId="543"/>
        </pc:sldMkLst>
        <pc:spChg chg="mod">
          <ac:chgData name="Karen Burnham" userId="a6101ca9193af54c" providerId="LiveId" clId="{E0BE43F5-890D-4EC3-87F0-00A22B8BD703}" dt="2024-04-14T21:50:52.843" v="1562" actId="20577"/>
          <ac:spMkLst>
            <pc:docMk/>
            <pc:sldMk cId="2606463756" sldId="543"/>
            <ac:spMk id="3" creationId="{E0034BBD-F1E8-1B11-D190-9EF94681D52F}"/>
          </ac:spMkLst>
        </pc:spChg>
        <pc:spChg chg="del mod">
          <ac:chgData name="Karen Burnham" userId="a6101ca9193af54c" providerId="LiveId" clId="{E0BE43F5-890D-4EC3-87F0-00A22B8BD703}" dt="2024-04-14T21:50:31.750" v="1520" actId="478"/>
          <ac:spMkLst>
            <pc:docMk/>
            <pc:sldMk cId="2606463756" sldId="543"/>
            <ac:spMk id="7" creationId="{344495C3-998C-A6DF-476F-FF3F7FA2B9B8}"/>
          </ac:spMkLst>
        </pc:spChg>
        <pc:spChg chg="del">
          <ac:chgData name="Karen Burnham" userId="a6101ca9193af54c" providerId="LiveId" clId="{E0BE43F5-890D-4EC3-87F0-00A22B8BD703}" dt="2024-04-14T21:50:09.202" v="1516" actId="478"/>
          <ac:spMkLst>
            <pc:docMk/>
            <pc:sldMk cId="2606463756" sldId="543"/>
            <ac:spMk id="8" creationId="{362895B2-671D-DDBE-D446-679D89E486A4}"/>
          </ac:spMkLst>
        </pc:spChg>
        <pc:picChg chg="add mod">
          <ac:chgData name="Karen Burnham" userId="a6101ca9193af54c" providerId="LiveId" clId="{E0BE43F5-890D-4EC3-87F0-00A22B8BD703}" dt="2024-04-14T21:50:54.895" v="1566" actId="1035"/>
          <ac:picMkLst>
            <pc:docMk/>
            <pc:sldMk cId="2606463756" sldId="543"/>
            <ac:picMk id="5" creationId="{E9A9CB85-A2DE-F668-1114-AA51EF452E6C}"/>
          </ac:picMkLst>
        </pc:picChg>
        <pc:picChg chg="del">
          <ac:chgData name="Karen Burnham" userId="a6101ca9193af54c" providerId="LiveId" clId="{E0BE43F5-890D-4EC3-87F0-00A22B8BD703}" dt="2024-04-14T21:50:07.456" v="1515" actId="478"/>
          <ac:picMkLst>
            <pc:docMk/>
            <pc:sldMk cId="2606463756" sldId="543"/>
            <ac:picMk id="9" creationId="{9EA82F8A-2C6E-AD34-A2B9-5C6A5B7946DE}"/>
          </ac:picMkLst>
        </pc:picChg>
        <pc:picChg chg="del">
          <ac:chgData name="Karen Burnham" userId="a6101ca9193af54c" providerId="LiveId" clId="{E0BE43F5-890D-4EC3-87F0-00A22B8BD703}" dt="2024-04-14T21:50:06.880" v="1514" actId="478"/>
          <ac:picMkLst>
            <pc:docMk/>
            <pc:sldMk cId="2606463756" sldId="543"/>
            <ac:picMk id="12" creationId="{22A9F27C-A82E-CE49-42EC-26F2FCC4A335}"/>
          </ac:picMkLst>
        </pc:picChg>
        <pc:cxnChg chg="del">
          <ac:chgData name="Karen Burnham" userId="a6101ca9193af54c" providerId="LiveId" clId="{E0BE43F5-890D-4EC3-87F0-00A22B8BD703}" dt="2024-04-14T21:50:06.247" v="1513" actId="478"/>
          <ac:cxnSpMkLst>
            <pc:docMk/>
            <pc:sldMk cId="2606463756" sldId="543"/>
            <ac:cxnSpMk id="6" creationId="{082AF284-B879-8C14-B408-74BCB48A0E1A}"/>
          </ac:cxnSpMkLst>
        </pc:cxnChg>
      </pc:sldChg>
      <pc:sldChg chg="addSp modSp add mod">
        <pc:chgData name="Karen Burnham" userId="a6101ca9193af54c" providerId="LiveId" clId="{E0BE43F5-890D-4EC3-87F0-00A22B8BD703}" dt="2024-04-14T21:51:29.082" v="1617" actId="1076"/>
        <pc:sldMkLst>
          <pc:docMk/>
          <pc:sldMk cId="409904697" sldId="544"/>
        </pc:sldMkLst>
        <pc:spChg chg="add mod">
          <ac:chgData name="Karen Burnham" userId="a6101ca9193af54c" providerId="LiveId" clId="{E0BE43F5-890D-4EC3-87F0-00A22B8BD703}" dt="2024-04-14T21:51:29.082" v="1617" actId="1076"/>
          <ac:spMkLst>
            <pc:docMk/>
            <pc:sldMk cId="409904697" sldId="544"/>
            <ac:spMk id="4" creationId="{EC6FB9CE-1FFC-BA85-2043-C38F07E40E3E}"/>
          </ac:spMkLst>
        </pc:spChg>
      </pc:sldChg>
      <pc:sldChg chg="add del">
        <pc:chgData name="Karen Burnham" userId="a6101ca9193af54c" providerId="LiveId" clId="{E0BE43F5-890D-4EC3-87F0-00A22B8BD703}" dt="2024-04-14T21:54:09.775" v="1619" actId="47"/>
        <pc:sldMkLst>
          <pc:docMk/>
          <pc:sldMk cId="159706153" sldId="545"/>
        </pc:sldMkLst>
      </pc:sldChg>
      <pc:sldChg chg="addSp delSp modSp new mod">
        <pc:chgData name="Karen Burnham" userId="a6101ca9193af54c" providerId="LiveId" clId="{E0BE43F5-890D-4EC3-87F0-00A22B8BD703}" dt="2024-04-14T22:01:55.004" v="1638" actId="1076"/>
        <pc:sldMkLst>
          <pc:docMk/>
          <pc:sldMk cId="1646658904" sldId="545"/>
        </pc:sldMkLst>
        <pc:spChg chg="mod">
          <ac:chgData name="Karen Burnham" userId="a6101ca9193af54c" providerId="LiveId" clId="{E0BE43F5-890D-4EC3-87F0-00A22B8BD703}" dt="2024-04-14T21:54:18.624" v="1627" actId="20577"/>
          <ac:spMkLst>
            <pc:docMk/>
            <pc:sldMk cId="1646658904" sldId="545"/>
            <ac:spMk id="3" creationId="{38CF93A5-E3CA-BABF-E6D6-81B55061AED1}"/>
          </ac:spMkLst>
        </pc:spChg>
        <pc:spChg chg="del">
          <ac:chgData name="Karen Burnham" userId="a6101ca9193af54c" providerId="LiveId" clId="{E0BE43F5-890D-4EC3-87F0-00A22B8BD703}" dt="2024-04-14T21:54:22.616" v="1628" actId="478"/>
          <ac:spMkLst>
            <pc:docMk/>
            <pc:sldMk cId="1646658904" sldId="545"/>
            <ac:spMk id="4" creationId="{0FD43CCB-AE7D-ED5F-3D01-6EF8A149C976}"/>
          </ac:spMkLst>
        </pc:spChg>
        <pc:spChg chg="add mod">
          <ac:chgData name="Karen Burnham" userId="a6101ca9193af54c" providerId="LiveId" clId="{E0BE43F5-890D-4EC3-87F0-00A22B8BD703}" dt="2024-04-14T22:01:55.004" v="1638" actId="1076"/>
          <ac:spMkLst>
            <pc:docMk/>
            <pc:sldMk cId="1646658904" sldId="545"/>
            <ac:spMk id="7" creationId="{575FDF2E-F6F2-1B10-8027-A0AAE7B3E134}"/>
          </ac:spMkLst>
        </pc:spChg>
        <pc:picChg chg="add mod">
          <ac:chgData name="Karen Burnham" userId="a6101ca9193af54c" providerId="LiveId" clId="{E0BE43F5-890D-4EC3-87F0-00A22B8BD703}" dt="2024-04-14T22:01:34.312" v="1631" actId="1076"/>
          <ac:picMkLst>
            <pc:docMk/>
            <pc:sldMk cId="1646658904" sldId="545"/>
            <ac:picMk id="6" creationId="{74B0B0C8-2D5F-4B68-B59F-FEC2FCABB819}"/>
          </ac:picMkLst>
        </pc:picChg>
      </pc:sldChg>
      <pc:sldChg chg="modSp new mod">
        <pc:chgData name="Karen Burnham" userId="a6101ca9193af54c" providerId="LiveId" clId="{E0BE43F5-890D-4EC3-87F0-00A22B8BD703}" dt="2024-04-14T22:03:38.431" v="1657" actId="20577"/>
        <pc:sldMkLst>
          <pc:docMk/>
          <pc:sldMk cId="1278330160" sldId="546"/>
        </pc:sldMkLst>
        <pc:spChg chg="mod">
          <ac:chgData name="Karen Burnham" userId="a6101ca9193af54c" providerId="LiveId" clId="{E0BE43F5-890D-4EC3-87F0-00A22B8BD703}" dt="2024-04-14T22:03:38.431" v="1657" actId="20577"/>
          <ac:spMkLst>
            <pc:docMk/>
            <pc:sldMk cId="1278330160" sldId="546"/>
            <ac:spMk id="2" creationId="{D8178C59-FA8C-364A-5E21-F3D2E0184568}"/>
          </ac:spMkLst>
        </pc:spChg>
      </pc:sldChg>
      <pc:sldChg chg="modSp add mod">
        <pc:chgData name="Karen Burnham" userId="a6101ca9193af54c" providerId="LiveId" clId="{E0BE43F5-890D-4EC3-87F0-00A22B8BD703}" dt="2024-04-14T22:03:59.511" v="1675" actId="20577"/>
        <pc:sldMkLst>
          <pc:docMk/>
          <pc:sldMk cId="1644569690" sldId="547"/>
        </pc:sldMkLst>
        <pc:spChg chg="mod">
          <ac:chgData name="Karen Burnham" userId="a6101ca9193af54c" providerId="LiveId" clId="{E0BE43F5-890D-4EC3-87F0-00A22B8BD703}" dt="2024-04-14T22:03:59.511" v="1675" actId="20577"/>
          <ac:spMkLst>
            <pc:docMk/>
            <pc:sldMk cId="1644569690" sldId="547"/>
            <ac:spMk id="2" creationId="{D8178C59-FA8C-364A-5E21-F3D2E0184568}"/>
          </ac:spMkLst>
        </pc:spChg>
      </pc:sldChg>
      <pc:sldChg chg="modSp add mod">
        <pc:chgData name="Karen Burnham" userId="a6101ca9193af54c" providerId="LiveId" clId="{E0BE43F5-890D-4EC3-87F0-00A22B8BD703}" dt="2024-04-14T22:04:18.333" v="1697" actId="20577"/>
        <pc:sldMkLst>
          <pc:docMk/>
          <pc:sldMk cId="1907342390" sldId="548"/>
        </pc:sldMkLst>
        <pc:spChg chg="mod">
          <ac:chgData name="Karen Burnham" userId="a6101ca9193af54c" providerId="LiveId" clId="{E0BE43F5-890D-4EC3-87F0-00A22B8BD703}" dt="2024-04-14T22:04:18.333" v="1697" actId="20577"/>
          <ac:spMkLst>
            <pc:docMk/>
            <pc:sldMk cId="1907342390" sldId="548"/>
            <ac:spMk id="2" creationId="{D8178C59-FA8C-364A-5E21-F3D2E0184568}"/>
          </ac:spMkLst>
        </pc:spChg>
      </pc:sldChg>
      <pc:sldChg chg="modSp add mod">
        <pc:chgData name="Karen Burnham" userId="a6101ca9193af54c" providerId="LiveId" clId="{E0BE43F5-890D-4EC3-87F0-00A22B8BD703}" dt="2024-04-14T22:04:38.677" v="1723" actId="20577"/>
        <pc:sldMkLst>
          <pc:docMk/>
          <pc:sldMk cId="2808404105" sldId="549"/>
        </pc:sldMkLst>
        <pc:spChg chg="mod">
          <ac:chgData name="Karen Burnham" userId="a6101ca9193af54c" providerId="LiveId" clId="{E0BE43F5-890D-4EC3-87F0-00A22B8BD703}" dt="2024-04-14T22:04:38.677" v="1723" actId="20577"/>
          <ac:spMkLst>
            <pc:docMk/>
            <pc:sldMk cId="2808404105" sldId="549"/>
            <ac:spMk id="2" creationId="{D8178C59-FA8C-364A-5E21-F3D2E0184568}"/>
          </ac:spMkLst>
        </pc:spChg>
      </pc:sldChg>
      <pc:sldChg chg="addSp delSp modSp add mod">
        <pc:chgData name="Karen Burnham" userId="a6101ca9193af54c" providerId="LiveId" clId="{E0BE43F5-890D-4EC3-87F0-00A22B8BD703}" dt="2024-04-14T22:13:32.148" v="1936" actId="313"/>
        <pc:sldMkLst>
          <pc:docMk/>
          <pc:sldMk cId="3835511794" sldId="550"/>
        </pc:sldMkLst>
        <pc:spChg chg="mod">
          <ac:chgData name="Karen Burnham" userId="a6101ca9193af54c" providerId="LiveId" clId="{E0BE43F5-890D-4EC3-87F0-00A22B8BD703}" dt="2024-04-14T22:05:28.871" v="1749" actId="20577"/>
          <ac:spMkLst>
            <pc:docMk/>
            <pc:sldMk cId="3835511794" sldId="550"/>
            <ac:spMk id="3" creationId="{38CF93A5-E3CA-BABF-E6D6-81B55061AED1}"/>
          </ac:spMkLst>
        </pc:spChg>
        <pc:spChg chg="mod">
          <ac:chgData name="Karen Burnham" userId="a6101ca9193af54c" providerId="LiveId" clId="{E0BE43F5-890D-4EC3-87F0-00A22B8BD703}" dt="2024-04-14T22:13:32.148" v="1936" actId="313"/>
          <ac:spMkLst>
            <pc:docMk/>
            <pc:sldMk cId="3835511794" sldId="550"/>
            <ac:spMk id="7" creationId="{575FDF2E-F6F2-1B10-8027-A0AAE7B3E134}"/>
          </ac:spMkLst>
        </pc:spChg>
        <pc:picChg chg="add mod">
          <ac:chgData name="Karen Burnham" userId="a6101ca9193af54c" providerId="LiveId" clId="{E0BE43F5-890D-4EC3-87F0-00A22B8BD703}" dt="2024-04-14T22:06:36.562" v="1757" actId="1076"/>
          <ac:picMkLst>
            <pc:docMk/>
            <pc:sldMk cId="3835511794" sldId="550"/>
            <ac:picMk id="5" creationId="{3BAB5A53-19AF-1E8E-CA13-8DA55D756D5D}"/>
          </ac:picMkLst>
        </pc:picChg>
        <pc:picChg chg="del">
          <ac:chgData name="Karen Burnham" userId="a6101ca9193af54c" providerId="LiveId" clId="{E0BE43F5-890D-4EC3-87F0-00A22B8BD703}" dt="2024-04-14T22:05:30.650" v="1750" actId="478"/>
          <ac:picMkLst>
            <pc:docMk/>
            <pc:sldMk cId="3835511794" sldId="550"/>
            <ac:picMk id="6" creationId="{74B0B0C8-2D5F-4B68-B59F-FEC2FCABB819}"/>
          </ac:picMkLst>
        </pc:picChg>
      </pc:sldChg>
      <pc:sldChg chg="addSp delSp modSp add mod">
        <pc:chgData name="Karen Burnham" userId="a6101ca9193af54c" providerId="LiveId" clId="{E0BE43F5-890D-4EC3-87F0-00A22B8BD703}" dt="2024-04-14T22:07:51.993" v="1797" actId="1038"/>
        <pc:sldMkLst>
          <pc:docMk/>
          <pc:sldMk cId="314165615" sldId="551"/>
        </pc:sldMkLst>
        <pc:spChg chg="mod">
          <ac:chgData name="Karen Burnham" userId="a6101ca9193af54c" providerId="LiveId" clId="{E0BE43F5-890D-4EC3-87F0-00A22B8BD703}" dt="2024-04-14T22:07:07.266" v="1782" actId="20577"/>
          <ac:spMkLst>
            <pc:docMk/>
            <pc:sldMk cId="314165615" sldId="551"/>
            <ac:spMk id="3" creationId="{38CF93A5-E3CA-BABF-E6D6-81B55061AED1}"/>
          </ac:spMkLst>
        </pc:spChg>
        <pc:spChg chg="del">
          <ac:chgData name="Karen Burnham" userId="a6101ca9193af54c" providerId="LiveId" clId="{E0BE43F5-890D-4EC3-87F0-00A22B8BD703}" dt="2024-04-14T22:07:02.897" v="1760" actId="478"/>
          <ac:spMkLst>
            <pc:docMk/>
            <pc:sldMk cId="314165615" sldId="551"/>
            <ac:spMk id="7" creationId="{575FDF2E-F6F2-1B10-8027-A0AAE7B3E134}"/>
          </ac:spMkLst>
        </pc:spChg>
        <pc:picChg chg="add mod">
          <ac:chgData name="Karen Burnham" userId="a6101ca9193af54c" providerId="LiveId" clId="{E0BE43F5-890D-4EC3-87F0-00A22B8BD703}" dt="2024-04-14T22:07:51.993" v="1797" actId="1038"/>
          <ac:picMkLst>
            <pc:docMk/>
            <pc:sldMk cId="314165615" sldId="551"/>
            <ac:picMk id="4" creationId="{8B159192-7927-C650-C666-C96B23ADB1C1}"/>
          </ac:picMkLst>
        </pc:picChg>
        <pc:picChg chg="mod">
          <ac:chgData name="Karen Burnham" userId="a6101ca9193af54c" providerId="LiveId" clId="{E0BE43F5-890D-4EC3-87F0-00A22B8BD703}" dt="2024-04-14T22:07:49.494" v="1794" actId="1038"/>
          <ac:picMkLst>
            <pc:docMk/>
            <pc:sldMk cId="314165615" sldId="551"/>
            <ac:picMk id="5" creationId="{3BAB5A53-19AF-1E8E-CA13-8DA55D756D5D}"/>
          </ac:picMkLst>
        </pc:picChg>
        <pc:cxnChg chg="add mod">
          <ac:chgData name="Karen Burnham" userId="a6101ca9193af54c" providerId="LiveId" clId="{E0BE43F5-890D-4EC3-87F0-00A22B8BD703}" dt="2024-04-14T22:07:39.518" v="1788" actId="1076"/>
          <ac:cxnSpMkLst>
            <pc:docMk/>
            <pc:sldMk cId="314165615" sldId="551"/>
            <ac:cxnSpMk id="6" creationId="{EA59CE1D-8DE0-D1D1-FA9A-5F37B80D11CE}"/>
          </ac:cxnSpMkLst>
        </pc:cxnChg>
      </pc:sldChg>
      <pc:sldChg chg="addSp modSp add mod">
        <pc:chgData name="Karen Burnham" userId="a6101ca9193af54c" providerId="LiveId" clId="{E0BE43F5-890D-4EC3-87F0-00A22B8BD703}" dt="2024-04-14T22:10:30.619" v="1892"/>
        <pc:sldMkLst>
          <pc:docMk/>
          <pc:sldMk cId="3490100576" sldId="552"/>
        </pc:sldMkLst>
        <pc:spChg chg="add mod">
          <ac:chgData name="Karen Burnham" userId="a6101ca9193af54c" providerId="LiveId" clId="{E0BE43F5-890D-4EC3-87F0-00A22B8BD703}" dt="2024-04-14T22:08:40.607" v="1890" actId="122"/>
          <ac:spMkLst>
            <pc:docMk/>
            <pc:sldMk cId="3490100576" sldId="552"/>
            <ac:spMk id="7" creationId="{002CF3DB-0FD2-D2B3-3F8A-0C6AC54C6BAF}"/>
          </ac:spMkLst>
        </pc:spChg>
        <pc:spChg chg="add mod">
          <ac:chgData name="Karen Burnham" userId="a6101ca9193af54c" providerId="LiveId" clId="{E0BE43F5-890D-4EC3-87F0-00A22B8BD703}" dt="2024-04-14T22:08:43.783" v="1891" actId="122"/>
          <ac:spMkLst>
            <pc:docMk/>
            <pc:sldMk cId="3490100576" sldId="552"/>
            <ac:spMk id="8" creationId="{91630A0B-F599-5804-A11D-3194759C2593}"/>
          </ac:spMkLst>
        </pc:spChg>
        <pc:spChg chg="add mod">
          <ac:chgData name="Karen Burnham" userId="a6101ca9193af54c" providerId="LiveId" clId="{E0BE43F5-890D-4EC3-87F0-00A22B8BD703}" dt="2024-04-14T22:10:30.619" v="1892"/>
          <ac:spMkLst>
            <pc:docMk/>
            <pc:sldMk cId="3490100576" sldId="552"/>
            <ac:spMk id="9" creationId="{9592F0D4-394F-3DBA-9D57-BA908C9F56DD}"/>
          </ac:spMkLst>
        </pc:spChg>
      </pc:sldChg>
      <pc:sldChg chg="addSp delSp modSp add mod">
        <pc:chgData name="Karen Burnham" userId="a6101ca9193af54c" providerId="LiveId" clId="{E0BE43F5-890D-4EC3-87F0-00A22B8BD703}" dt="2024-04-14T22:25:43.040" v="1943" actId="1036"/>
        <pc:sldMkLst>
          <pc:docMk/>
          <pc:sldMk cId="2330762996" sldId="553"/>
        </pc:sldMkLst>
        <pc:spChg chg="mod">
          <ac:chgData name="Karen Burnham" userId="a6101ca9193af54c" providerId="LiveId" clId="{E0BE43F5-890D-4EC3-87F0-00A22B8BD703}" dt="2024-04-14T22:11:40.331" v="1928" actId="20577"/>
          <ac:spMkLst>
            <pc:docMk/>
            <pc:sldMk cId="2330762996" sldId="553"/>
            <ac:spMk id="3" creationId="{38CF93A5-E3CA-BABF-E6D6-81B55061AED1}"/>
          </ac:spMkLst>
        </pc:spChg>
        <pc:spChg chg="mod">
          <ac:chgData name="Karen Burnham" userId="a6101ca9193af54c" providerId="LiveId" clId="{E0BE43F5-890D-4EC3-87F0-00A22B8BD703}" dt="2024-04-14T22:13:25.733" v="1934" actId="115"/>
          <ac:spMkLst>
            <pc:docMk/>
            <pc:sldMk cId="2330762996" sldId="553"/>
            <ac:spMk id="7" creationId="{575FDF2E-F6F2-1B10-8027-A0AAE7B3E134}"/>
          </ac:spMkLst>
        </pc:spChg>
        <pc:picChg chg="del">
          <ac:chgData name="Karen Burnham" userId="a6101ca9193af54c" providerId="LiveId" clId="{E0BE43F5-890D-4EC3-87F0-00A22B8BD703}" dt="2024-04-14T22:11:43.725" v="1929" actId="478"/>
          <ac:picMkLst>
            <pc:docMk/>
            <pc:sldMk cId="2330762996" sldId="553"/>
            <ac:picMk id="5" creationId="{3BAB5A53-19AF-1E8E-CA13-8DA55D756D5D}"/>
          </ac:picMkLst>
        </pc:picChg>
        <pc:picChg chg="add mod">
          <ac:chgData name="Karen Burnham" userId="a6101ca9193af54c" providerId="LiveId" clId="{E0BE43F5-890D-4EC3-87F0-00A22B8BD703}" dt="2024-04-14T22:25:43.040" v="1943" actId="1036"/>
          <ac:picMkLst>
            <pc:docMk/>
            <pc:sldMk cId="2330762996" sldId="553"/>
            <ac:picMk id="6" creationId="{AB415872-4F7B-0AF2-71DE-990DD3699A0E}"/>
          </ac:picMkLst>
        </pc:picChg>
      </pc:sldChg>
    </pc:docChg>
  </pc:docChgLst>
  <pc:docChgLst>
    <pc:chgData name="Karen Burnham" userId="28f910bd-ff61-43d4-b23a-bd8de96c2d6e" providerId="ADAL" clId="{B172C07C-4751-42CC-A2B8-79919F15B68E}"/>
    <pc:docChg chg="modSld sldOrd">
      <pc:chgData name="Karen Burnham" userId="28f910bd-ff61-43d4-b23a-bd8de96c2d6e" providerId="ADAL" clId="{B172C07C-4751-42CC-A2B8-79919F15B68E}" dt="2023-11-16T14:39:03.202" v="36" actId="20577"/>
      <pc:docMkLst>
        <pc:docMk/>
      </pc:docMkLst>
      <pc:sldChg chg="addSp modSp mod ord">
        <pc:chgData name="Karen Burnham" userId="28f910bd-ff61-43d4-b23a-bd8de96c2d6e" providerId="ADAL" clId="{B172C07C-4751-42CC-A2B8-79919F15B68E}" dt="2023-11-16T14:39:03.202" v="36" actId="20577"/>
        <pc:sldMkLst>
          <pc:docMk/>
          <pc:sldMk cId="2336887459" sldId="513"/>
        </pc:sldMkLst>
        <pc:spChg chg="add mod">
          <ac:chgData name="Karen Burnham" userId="28f910bd-ff61-43d4-b23a-bd8de96c2d6e" providerId="ADAL" clId="{B172C07C-4751-42CC-A2B8-79919F15B68E}" dt="2023-11-16T14:39:03.202" v="36" actId="20577"/>
          <ac:spMkLst>
            <pc:docMk/>
            <pc:sldMk cId="2336887459" sldId="513"/>
            <ac:spMk id="3" creationId="{E955D820-F75C-1C73-9C6C-83E1319902A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BB9E86C5-9689-42B4-BE7D-FDE5EB4274E3}" type="datetimeFigureOut">
              <a:rPr lang="en-US" smtClean="0"/>
              <a:pPr/>
              <a:t>4/17/2024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27FDDAD7-A41A-4414-8211-C5E2AC7F93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296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77E959-C9AD-4F36-95B6-A1D738290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26665"/>
            <a:ext cx="12344400" cy="688466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B808CC-F74C-B743-BAB4-F4C99E1956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1663" y="2501900"/>
            <a:ext cx="5394325" cy="1449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9AFE08CF-AC0B-7143-9A94-E8A35CBC7D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1663" y="4155982"/>
            <a:ext cx="5394325" cy="8483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 i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4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584" userDrawn="1">
          <p15:clr>
            <a:srgbClr val="FBAE40"/>
          </p15:clr>
        </p15:guide>
        <p15:guide id="2" orient="horz" pos="261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2086AFA-5418-C147-ADBF-A484560811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42CB888-0168-B94E-B176-2E6B61FE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76C04-D572-9D4D-8F10-3E7CBF2FDD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" y="1447800"/>
            <a:ext cx="10972799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395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2DB04-0C1C-8C49-B65E-A9668E39A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8341DC2-F80D-BD4F-90EE-4B809029C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47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slash/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2DB04-0C1C-8C49-B65E-A9668E39A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277581-3B6E-45DC-A28B-56B0B91539B8}"/>
              </a:ext>
            </a:extLst>
          </p:cNvPr>
          <p:cNvSpPr/>
          <p:nvPr userDrawn="1"/>
        </p:nvSpPr>
        <p:spPr>
          <a:xfrm>
            <a:off x="152400" y="76200"/>
            <a:ext cx="609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6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2086AFA-5418-C147-ADBF-A484560811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95300" y="6522124"/>
            <a:ext cx="2743200" cy="247724"/>
          </a:xfrm>
        </p:spPr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42CB888-0168-B94E-B176-2E6B61FE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8E687-7CF0-0540-A98D-56F74939DB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E3B09F-B45B-354E-B308-DCD243A5A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44780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263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CE20C0D-A7DE-48DF-B095-F557A066298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5999" y="1447800"/>
            <a:ext cx="5486401" cy="45909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A5571E-6D46-AF49-B918-ACB2130FFF3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6B59188-CA07-ED4C-990F-C94539E4F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36E03A1-C74F-0042-A727-58B1205468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710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1A58-7F99-2943-838C-468BDEFD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F2261C8B-A96F-5641-9461-4553158F07C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096001" y="1447800"/>
            <a:ext cx="5486400" cy="45909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D433F9-2D70-7E4E-9171-17DDDD0C1B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EE28EC2-FFB1-CB46-9BE7-371DA4C09A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891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1A58-7F99-2943-838C-468BDEFD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87182008-9414-AB43-BE9E-97630CA1A98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6001" y="1447800"/>
            <a:ext cx="5486400" cy="4572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594F819-73D6-7A44-B97C-D99C7DAB92D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E21A6B3-25CA-5C4B-9371-8E317E850D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455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Video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1A58-7F99-2943-838C-468BDEFD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76C186EF-8C58-7249-A024-F6C1D0AD12BC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6096001" y="1447799"/>
            <a:ext cx="5486400" cy="459097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31A0CB9-E7C5-BC4C-83B3-6A04784CA5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B673984-7F55-E14A-9088-44C94432D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241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B3363707-8337-D14D-8CD6-076D7F38DE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1143000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AF67D610-3DBA-EB48-B589-E895E66AEF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" y="3657600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FD49B6-2BF3-F94C-AD6B-7B77861203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70400" y="1159933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5F3481B-E073-FC4C-8662-89F64D4786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70400" y="3674533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4E9685A2-20AD-6C44-B1B9-DCB2E44370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8000" y="1151467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98EFFC6-47A8-C248-AF67-33A51B0388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8000" y="3666067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5327F1EC-8CEB-F348-A688-603CC6AF3B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2004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D8D84EB5-FEF7-D145-9924-EDC82C5DD7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70400" y="32004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73B743E4-6516-C94E-BADC-931FCAF3B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0577" y="32004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ED4C7F5-70CF-2C4D-8AF3-4D76760714C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600" y="57023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B853D87-F6A1-6443-AB6D-6E9819089E0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70400" y="57150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256BC893-7821-9640-98BC-FFCFED83EB9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50577" y="57150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2F90602-9DC6-3F4D-B178-EF64100603F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774FC734-09F5-2F40-BB01-29D6BBF7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498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34EBE792-3674-F042-8191-29D73F7CA4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4400" y="1371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indent="0">
              <a:buFontTx/>
              <a:buNone/>
              <a:defRPr sz="1100" b="0" i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93ABDDAC-BA7B-4A4A-9D64-71FA88868E4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14400" y="2895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  <a:p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BE481E25-6792-6B48-8A87-D3E9D1B223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00" y="4419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  <a:p>
            <a:endParaRPr 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D548604C-E487-1D4F-91AF-D210004A5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59200" y="1371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  <a:p>
            <a:endParaRPr lang="en-US" dirty="0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624EDF6-2365-2545-8099-338237F309C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59200" y="2895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  <a:p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0D36446A-2E05-9F4F-83D7-905FD354E0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59200" y="4419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  <a:p>
            <a:endParaRPr lang="en-US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BBC79A31-D13D-4C49-88CC-6B949DE06C2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04000" y="1371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  <a:p>
            <a:endParaRPr lang="en-US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FF59C9F-D752-594A-A821-7BDA91DA374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04000" y="2895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  <a:p>
            <a:endParaRPr lang="en-US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254F3492-5AA9-9249-B742-69BFC01BE9E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04000" y="4419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indent="0">
              <a:buFontTx/>
              <a:buNone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51E22CD-7582-9D41-A0FC-914A34BF189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245600" y="1371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  <a:p>
            <a:endParaRPr lang="en-US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3D0B9166-BA76-6544-89C3-4C8B4A739F7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245600" y="2895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  <a:p>
            <a:endParaRPr lang="en-US" dirty="0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7026EB-3BFB-0947-A881-5729F13CFA4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45600" y="4419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indent="0">
              <a:buFontTx/>
              <a:buNone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160x147 logo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D9580FA-CA76-994A-9775-1D87D5927DBD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C81C7F89-740B-3143-8447-70CC02F63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198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6828D9-C361-48CA-8369-9240CE2D67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1"/>
          <a:stretch/>
        </p:blipFill>
        <p:spPr>
          <a:xfrm>
            <a:off x="-152400" y="0"/>
            <a:ext cx="12344400" cy="68580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B808CC-F74C-B743-BAB4-F4C99E195655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416675" y="2520950"/>
            <a:ext cx="5394325" cy="1449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9AFE08CF-AC0B-7143-9A94-E8A35CBC7D4B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416675" y="4141788"/>
            <a:ext cx="5394325" cy="8483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79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580" userDrawn="1">
          <p15:clr>
            <a:srgbClr val="FBAE40"/>
          </p15:clr>
        </p15:guide>
        <p15:guide id="2" orient="horz" pos="260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5915EE-6BC3-4681-A003-7E5E67C142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4" t="-2222" b="-2"/>
          <a:stretch/>
        </p:blipFill>
        <p:spPr>
          <a:xfrm>
            <a:off x="-152400" y="-152400"/>
            <a:ext cx="123444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77E959-C9AD-4F36-95B6-A1D738290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B808CC-F74C-B743-BAB4-F4C99E1956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1663" y="2501900"/>
            <a:ext cx="5394325" cy="1449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9AFE08CF-AC0B-7143-9A94-E8A35CBC7D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1663" y="4155982"/>
            <a:ext cx="5394325" cy="8483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 i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4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584">
          <p15:clr>
            <a:srgbClr val="FBAE40"/>
          </p15:clr>
        </p15:guide>
        <p15:guide id="2" orient="horz" pos="261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resen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6828D9-C361-48CA-8369-9240CE2D67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6200" y="0"/>
            <a:ext cx="12271513" cy="68580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B808CC-F74C-B743-BAB4-F4C99E195655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416675" y="2520950"/>
            <a:ext cx="5394325" cy="1449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9AFE08CF-AC0B-7143-9A94-E8A35CBC7D4B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416675" y="4141788"/>
            <a:ext cx="5394325" cy="8483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77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580">
          <p15:clr>
            <a:srgbClr val="FBAE40"/>
          </p15:clr>
        </p15:guide>
        <p15:guide id="2" orient="horz" pos="260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5915EE-6BC3-4681-A003-7E5E67C142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-76200" y="0"/>
            <a:ext cx="12268200" cy="687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77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2086AFA-5418-C147-ADBF-A484560811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42CB888-0168-B94E-B176-2E6B61FE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76C04-D572-9D4D-8F10-3E7CBF2FDD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" y="1447800"/>
            <a:ext cx="10972799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630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9D7F-2BB3-48A9-B3AA-71F7C1D35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4BF8E-1B93-4824-859C-EE4A3CF52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469B8-03DA-486A-AFA6-5030D0DE2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8FB1-F41E-47BA-83B1-24408232EEE0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CEC57-9FDF-4686-BBAF-BCE1FB19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B2B38-C5F9-4201-B264-A6F9AAA2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04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7F090B-49F7-4226-826A-44BF2ACE1059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3F0A99-5B9C-4CA5-9F50-2F4E34F6E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48581"/>
            <a:ext cx="10972799" cy="8458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4BB4A01D-7D6E-BB4E-BD5D-E3A388293815}"/>
              </a:ext>
            </a:extLst>
          </p:cNvPr>
          <p:cNvSpPr>
            <a:spLocks noChangeAspect="1"/>
          </p:cNvSpPr>
          <p:nvPr userDrawn="1"/>
        </p:nvSpPr>
        <p:spPr>
          <a:xfrm>
            <a:off x="256215" y="130869"/>
            <a:ext cx="353385" cy="515176"/>
          </a:xfrm>
          <a:prstGeom prst="parallelogram">
            <a:avLst>
              <a:gd name="adj" fmla="val 59613"/>
            </a:avLst>
          </a:prstGeom>
          <a:solidFill>
            <a:srgbClr val="C12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49833-0938-F747-9F14-C1C0453EF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6100" y="6542840"/>
            <a:ext cx="2743200" cy="2477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0D23093-2AB0-F74C-B865-1A12A15B65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227F0-8FC0-9046-A60F-1749263CF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295400"/>
            <a:ext cx="10972800" cy="4743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B09FFF2-89E7-4AB4-80FB-8B0EF406B1BB}"/>
              </a:ext>
            </a:extLst>
          </p:cNvPr>
          <p:cNvSpPr/>
          <p:nvPr userDrawn="1"/>
        </p:nvSpPr>
        <p:spPr>
          <a:xfrm>
            <a:off x="10287000" y="6038776"/>
            <a:ext cx="1676400" cy="670643"/>
          </a:xfrm>
          <a:prstGeom prst="parallelogram">
            <a:avLst>
              <a:gd name="adj" fmla="val 4186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C63E8D-4C71-458E-89E4-CDDF36A4E0DD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0591800" y="5990137"/>
            <a:ext cx="894664" cy="6220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E2F9C0-0683-428B-8168-730CB0D7E7C8}"/>
              </a:ext>
            </a:extLst>
          </p:cNvPr>
          <p:cNvSpPr/>
          <p:nvPr userDrawn="1"/>
        </p:nvSpPr>
        <p:spPr>
          <a:xfrm>
            <a:off x="4953000" y="6542840"/>
            <a:ext cx="2209800" cy="247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3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724" r:id="rId3"/>
    <p:sldLayoutId id="2147483735" r:id="rId4"/>
    <p:sldLayoutId id="2147483734" r:id="rId5"/>
    <p:sldLayoutId id="2147483663" r:id="rId6"/>
    <p:sldLayoutId id="2147483729" r:id="rId7"/>
    <p:sldLayoutId id="2147483730" r:id="rId8"/>
    <p:sldLayoutId id="2147483731" r:id="rId9"/>
    <p:sldLayoutId id="2147483727" r:id="rId10"/>
    <p:sldLayoutId id="2147483726" r:id="rId11"/>
    <p:sldLayoutId id="2147483728" r:id="rId12"/>
    <p:sldLayoutId id="2147483725" r:id="rId13"/>
    <p:sldLayoutId id="2147483765" r:id="rId14"/>
    <p:sldLayoutId id="2147483767" r:id="rId15"/>
    <p:sldLayoutId id="2147483768" r:id="rId16"/>
    <p:sldLayoutId id="2147483751" r:id="rId17"/>
    <p:sldLayoutId id="2147483769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0" i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61963" marR="0" indent="-231775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Calibri" panose="020F0502020204030204" pitchFamily="34" charset="0"/>
        <a:buChar char="‐"/>
        <a:tabLst/>
        <a:defRPr sz="2000" b="0" i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746125" marR="0" indent="-288925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69963" marR="0" indent="-223838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4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203325" marR="0" indent="-233363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Courier New" panose="02070309020205020404" pitchFamily="49" charset="0"/>
        <a:buChar char="o"/>
        <a:tabLst/>
        <a:defRPr sz="12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compliancemag.com/rediscovering-the-lost-science-of-near-field-measurements-part-4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a3d.com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71F5CA-7A12-4000-AC40-3557E5862B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1663" y="1066800"/>
            <a:ext cx="5394325" cy="1449388"/>
          </a:xfrm>
        </p:spPr>
        <p:txBody>
          <a:bodyPr>
            <a:normAutofit/>
          </a:bodyPr>
          <a:lstStyle/>
          <a:p>
            <a:r>
              <a:rPr lang="en-US" dirty="0"/>
              <a:t>Comparing Standards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D4C5D-9196-4404-9C2E-D84813CC1D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1663" y="2720882"/>
            <a:ext cx="5394325" cy="17876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Karen Burnham</a:t>
            </a:r>
          </a:p>
          <a:p>
            <a:r>
              <a:rPr lang="en-US" dirty="0">
                <a:solidFill>
                  <a:schemeClr val="bg1"/>
                </a:solidFill>
              </a:rPr>
              <a:t>Principal Scientist</a:t>
            </a:r>
          </a:p>
          <a:p>
            <a:r>
              <a:rPr lang="en-US" dirty="0">
                <a:solidFill>
                  <a:schemeClr val="bg1"/>
                </a:solidFill>
              </a:rPr>
              <a:t>Electro Magnetic Applications, Inc</a:t>
            </a:r>
          </a:p>
          <a:p>
            <a:r>
              <a:rPr lang="en-US" dirty="0">
                <a:solidFill>
                  <a:schemeClr val="bg1"/>
                </a:solidFill>
              </a:rPr>
              <a:t>Lakewood, CO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DB1314-A8E7-4DA6-AA73-7FBF658ED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619944"/>
            <a:ext cx="2133600" cy="111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A5882F-183D-4D72-875E-75413F5D2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619944"/>
            <a:ext cx="3619500" cy="105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91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D010FD-D2D8-4E21-B8EB-625C2634C2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250902-9C60-4E48-A5A1-6611843D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Standards Less Boring? </a:t>
            </a:r>
          </a:p>
        </p:txBody>
      </p:sp>
    </p:spTree>
    <p:extLst>
      <p:ext uri="{BB962C8B-B14F-4D97-AF65-F5344CB8AC3E}">
        <p14:creationId xmlns:p14="http://schemas.microsoft.com/office/powerpoint/2010/main" val="194997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114FB3-6A89-D20D-A495-18DCDB9594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614CA0-AE42-10F5-EFE3-84750AF4B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Standards Less Boring? </a:t>
            </a:r>
          </a:p>
        </p:txBody>
      </p:sp>
      <p:pic>
        <p:nvPicPr>
          <p:cNvPr id="7" name="Picture 6" descr="A person in a yellow jacket&#10;&#10;Description automatically generated">
            <a:extLst>
              <a:ext uri="{FF2B5EF4-FFF2-40B4-BE49-F238E27FC236}">
                <a16:creationId xmlns:a16="http://schemas.microsoft.com/office/drawing/2014/main" id="{2B19B636-CF4C-8913-5F00-49B1E75AB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0" y="1371600"/>
            <a:ext cx="5397500" cy="398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DEF66C-9EAF-EAE1-F31C-BC7682AF7B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1C13A7-735B-7888-D70A-018A9C8E5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Competition! </a:t>
            </a:r>
          </a:p>
        </p:txBody>
      </p:sp>
      <p:pic>
        <p:nvPicPr>
          <p:cNvPr id="6" name="Picture 5" descr="Two men wrestling in a ring&#10;&#10;Description automatically generated">
            <a:extLst>
              <a:ext uri="{FF2B5EF4-FFF2-40B4-BE49-F238E27FC236}">
                <a16:creationId xmlns:a16="http://schemas.microsoft.com/office/drawing/2014/main" id="{A590D139-2ABB-CAF1-903A-935D5EBB1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1431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DEF66C-9EAF-EAE1-F31C-BC7682AF7B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1C13A7-735B-7888-D70A-018A9C8E5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Competition! </a:t>
            </a:r>
          </a:p>
        </p:txBody>
      </p:sp>
      <p:pic>
        <p:nvPicPr>
          <p:cNvPr id="6" name="Picture 5" descr="Two men wrestling in a ring&#10;&#10;Description automatically generated">
            <a:extLst>
              <a:ext uri="{FF2B5EF4-FFF2-40B4-BE49-F238E27FC236}">
                <a16:creationId xmlns:a16="http://schemas.microsoft.com/office/drawing/2014/main" id="{A590D139-2ABB-CAF1-903A-935D5EBB1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143125"/>
            <a:ext cx="4572000" cy="2571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488BAF-AA2F-7CC6-3D22-555FC2773A03}"/>
              </a:ext>
            </a:extLst>
          </p:cNvPr>
          <p:cNvSpPr txBox="1"/>
          <p:nvPr/>
        </p:nvSpPr>
        <p:spPr>
          <a:xfrm>
            <a:off x="3289300" y="1143000"/>
            <a:ext cx="562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OK, well, really, it’s going to be more about comparisons….</a:t>
            </a:r>
          </a:p>
        </p:txBody>
      </p:sp>
    </p:spTree>
    <p:extLst>
      <p:ext uri="{BB962C8B-B14F-4D97-AF65-F5344CB8AC3E}">
        <p14:creationId xmlns:p14="http://schemas.microsoft.com/office/powerpoint/2010/main" val="384593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DEF66C-9EAF-EAE1-F31C-BC7682AF7B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1C13A7-735B-7888-D70A-018A9C8E5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488BAF-AA2F-7CC6-3D22-555FC2773A03}"/>
              </a:ext>
            </a:extLst>
          </p:cNvPr>
          <p:cNvSpPr txBox="1"/>
          <p:nvPr/>
        </p:nvSpPr>
        <p:spPr>
          <a:xfrm>
            <a:off x="3289300" y="762000"/>
            <a:ext cx="562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OK, well, really, it’s going to be more about comparisons….</a:t>
            </a:r>
          </a:p>
        </p:txBody>
      </p:sp>
      <p:pic>
        <p:nvPicPr>
          <p:cNvPr id="7" name="Picture 6" descr="A can of soda and pepsi&#10;&#10;Description automatically generated">
            <a:extLst>
              <a:ext uri="{FF2B5EF4-FFF2-40B4-BE49-F238E27FC236}">
                <a16:creationId xmlns:a16="http://schemas.microsoft.com/office/drawing/2014/main" id="{64340829-B943-0091-1375-B53FA4B21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524000"/>
            <a:ext cx="61912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5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178C59-FA8C-364A-5E21-F3D2E01845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Radiated Emissions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CD702-F9AD-6012-E0E6-7CABD16AD7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3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3FCB6B-FEE8-3550-ED6E-A58FEF55A6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DB231E-E114-B89C-5E6F-6B38584A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Radiated Emissions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C81B3A-D70F-22D8-C585-616917D8C5E5}"/>
              </a:ext>
            </a:extLst>
          </p:cNvPr>
          <p:cNvCxnSpPr/>
          <p:nvPr/>
        </p:nvCxnSpPr>
        <p:spPr>
          <a:xfrm>
            <a:off x="3352800" y="1524000"/>
            <a:ext cx="0" cy="426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FACCC9-BF77-8B81-E771-660C6076AB0C}"/>
              </a:ext>
            </a:extLst>
          </p:cNvPr>
          <p:cNvCxnSpPr/>
          <p:nvPr/>
        </p:nvCxnSpPr>
        <p:spPr>
          <a:xfrm>
            <a:off x="8001000" y="1447800"/>
            <a:ext cx="0" cy="426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06F244-5B67-25F9-4AB1-155DFC240C8B}"/>
              </a:ext>
            </a:extLst>
          </p:cNvPr>
          <p:cNvSpPr txBox="1"/>
          <p:nvPr/>
        </p:nvSpPr>
        <p:spPr>
          <a:xfrm>
            <a:off x="1157418" y="1036443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CISPR 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9BC4E1-7F62-30B1-9AC4-7376B6527E21}"/>
              </a:ext>
            </a:extLst>
          </p:cNvPr>
          <p:cNvSpPr txBox="1"/>
          <p:nvPr/>
        </p:nvSpPr>
        <p:spPr>
          <a:xfrm>
            <a:off x="4723594" y="990600"/>
            <a:ext cx="204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RE102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9E51B9-EC1F-040B-F23E-EFBDF413C963}"/>
              </a:ext>
            </a:extLst>
          </p:cNvPr>
          <p:cNvSpPr txBox="1"/>
          <p:nvPr/>
        </p:nvSpPr>
        <p:spPr>
          <a:xfrm>
            <a:off x="9729827" y="1022996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04123F-BB50-66D9-1ED5-96C6026D1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979" y="1856943"/>
            <a:ext cx="4215150" cy="31441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F1D251-9E25-7C8B-4730-8ADB2F09B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236" y="2192959"/>
            <a:ext cx="3667636" cy="24720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25939FF-DAC1-C376-6816-E00CAD3BB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62" y="1600200"/>
            <a:ext cx="2916938" cy="3733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427FD75-B0E7-6ACC-B038-F76A5E0D1B89}"/>
              </a:ext>
            </a:extLst>
          </p:cNvPr>
          <p:cNvSpPr txBox="1"/>
          <p:nvPr/>
        </p:nvSpPr>
        <p:spPr>
          <a:xfrm>
            <a:off x="8524031" y="4954454"/>
            <a:ext cx="330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[Uses ANSI C63.4 as test method]</a:t>
            </a:r>
          </a:p>
        </p:txBody>
      </p:sp>
    </p:spTree>
    <p:extLst>
      <p:ext uri="{BB962C8B-B14F-4D97-AF65-F5344CB8AC3E}">
        <p14:creationId xmlns:p14="http://schemas.microsoft.com/office/powerpoint/2010/main" val="280386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3FCB6B-FEE8-3550-ED6E-A58FEF55A6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DB231E-E114-B89C-5E6F-6B38584A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Radiated Emissions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C81B3A-D70F-22D8-C585-616917D8C5E5}"/>
              </a:ext>
            </a:extLst>
          </p:cNvPr>
          <p:cNvCxnSpPr/>
          <p:nvPr/>
        </p:nvCxnSpPr>
        <p:spPr>
          <a:xfrm>
            <a:off x="3352800" y="1524000"/>
            <a:ext cx="0" cy="426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FACCC9-BF77-8B81-E771-660C6076AB0C}"/>
              </a:ext>
            </a:extLst>
          </p:cNvPr>
          <p:cNvCxnSpPr/>
          <p:nvPr/>
        </p:nvCxnSpPr>
        <p:spPr>
          <a:xfrm>
            <a:off x="8001000" y="1447800"/>
            <a:ext cx="0" cy="426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06F244-5B67-25F9-4AB1-155DFC240C8B}"/>
              </a:ext>
            </a:extLst>
          </p:cNvPr>
          <p:cNvSpPr txBox="1"/>
          <p:nvPr/>
        </p:nvSpPr>
        <p:spPr>
          <a:xfrm>
            <a:off x="1157418" y="1036443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CISPR 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9BC4E1-7F62-30B1-9AC4-7376B6527E21}"/>
              </a:ext>
            </a:extLst>
          </p:cNvPr>
          <p:cNvSpPr txBox="1"/>
          <p:nvPr/>
        </p:nvSpPr>
        <p:spPr>
          <a:xfrm>
            <a:off x="4723594" y="990600"/>
            <a:ext cx="204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RE102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9E51B9-EC1F-040B-F23E-EFBDF413C963}"/>
              </a:ext>
            </a:extLst>
          </p:cNvPr>
          <p:cNvSpPr txBox="1"/>
          <p:nvPr/>
        </p:nvSpPr>
        <p:spPr>
          <a:xfrm>
            <a:off x="9729827" y="1022996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04123F-BB50-66D9-1ED5-96C6026D1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979" y="1856943"/>
            <a:ext cx="4215150" cy="31441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F1D251-9E25-7C8B-4730-8ADB2F09B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236" y="2192959"/>
            <a:ext cx="3667636" cy="24720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25939FF-DAC1-C376-6816-E00CAD3BB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62" y="1600200"/>
            <a:ext cx="2916938" cy="3733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00D19F-EB39-1989-EC52-877DBCD936A6}"/>
              </a:ext>
            </a:extLst>
          </p:cNvPr>
          <p:cNvSpPr txBox="1"/>
          <p:nvPr/>
        </p:nvSpPr>
        <p:spPr>
          <a:xfrm rot="19529295">
            <a:off x="861101" y="2891970"/>
            <a:ext cx="1513748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 meter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B6B9B8-FD59-5C65-5DAE-BD5B06A5E4BD}"/>
              </a:ext>
            </a:extLst>
          </p:cNvPr>
          <p:cNvSpPr txBox="1"/>
          <p:nvPr/>
        </p:nvSpPr>
        <p:spPr>
          <a:xfrm rot="19529295">
            <a:off x="4991680" y="2806484"/>
            <a:ext cx="1513748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 meter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79717A-473D-A45C-A703-4FB2372E9DB0}"/>
              </a:ext>
            </a:extLst>
          </p:cNvPr>
          <p:cNvSpPr txBox="1"/>
          <p:nvPr/>
        </p:nvSpPr>
        <p:spPr>
          <a:xfrm rot="19529295">
            <a:off x="8467571" y="2754408"/>
            <a:ext cx="2642070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 or 10 meters</a:t>
            </a:r>
          </a:p>
        </p:txBody>
      </p:sp>
    </p:spTree>
    <p:extLst>
      <p:ext uri="{BB962C8B-B14F-4D97-AF65-F5344CB8AC3E}">
        <p14:creationId xmlns:p14="http://schemas.microsoft.com/office/powerpoint/2010/main" val="117458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3FCB6B-FEE8-3550-ED6E-A58FEF55A6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DB231E-E114-B89C-5E6F-6B38584A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Radiated Emissions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C81B3A-D70F-22D8-C585-616917D8C5E5}"/>
              </a:ext>
            </a:extLst>
          </p:cNvPr>
          <p:cNvCxnSpPr/>
          <p:nvPr/>
        </p:nvCxnSpPr>
        <p:spPr>
          <a:xfrm>
            <a:off x="3352800" y="1524000"/>
            <a:ext cx="0" cy="426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FACCC9-BF77-8B81-E771-660C6076AB0C}"/>
              </a:ext>
            </a:extLst>
          </p:cNvPr>
          <p:cNvCxnSpPr/>
          <p:nvPr/>
        </p:nvCxnSpPr>
        <p:spPr>
          <a:xfrm>
            <a:off x="8001000" y="1447800"/>
            <a:ext cx="0" cy="426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06F244-5B67-25F9-4AB1-155DFC240C8B}"/>
              </a:ext>
            </a:extLst>
          </p:cNvPr>
          <p:cNvSpPr txBox="1"/>
          <p:nvPr/>
        </p:nvSpPr>
        <p:spPr>
          <a:xfrm>
            <a:off x="1157418" y="1036443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CISPR 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9BC4E1-7F62-30B1-9AC4-7376B6527E21}"/>
              </a:ext>
            </a:extLst>
          </p:cNvPr>
          <p:cNvSpPr txBox="1"/>
          <p:nvPr/>
        </p:nvSpPr>
        <p:spPr>
          <a:xfrm>
            <a:off x="4723594" y="990600"/>
            <a:ext cx="204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RE102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9E51B9-EC1F-040B-F23E-EFBDF413C963}"/>
              </a:ext>
            </a:extLst>
          </p:cNvPr>
          <p:cNvSpPr txBox="1"/>
          <p:nvPr/>
        </p:nvSpPr>
        <p:spPr>
          <a:xfrm>
            <a:off x="9729827" y="1022996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04123F-BB50-66D9-1ED5-96C6026D1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979" y="1856943"/>
            <a:ext cx="4215150" cy="31441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F1D251-9E25-7C8B-4730-8ADB2F09B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236" y="2192959"/>
            <a:ext cx="3667636" cy="24720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25939FF-DAC1-C376-6816-E00CAD3BB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62" y="1600200"/>
            <a:ext cx="2916938" cy="3733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00D19F-EB39-1989-EC52-877DBCD936A6}"/>
              </a:ext>
            </a:extLst>
          </p:cNvPr>
          <p:cNvSpPr txBox="1"/>
          <p:nvPr/>
        </p:nvSpPr>
        <p:spPr>
          <a:xfrm rot="19529295">
            <a:off x="657615" y="2891970"/>
            <a:ext cx="1920719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Near Field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B6B9B8-FD59-5C65-5DAE-BD5B06A5E4BD}"/>
              </a:ext>
            </a:extLst>
          </p:cNvPr>
          <p:cNvSpPr txBox="1"/>
          <p:nvPr/>
        </p:nvSpPr>
        <p:spPr>
          <a:xfrm rot="19529295">
            <a:off x="4788194" y="2806484"/>
            <a:ext cx="1920719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Near Field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79717A-473D-A45C-A703-4FB2372E9DB0}"/>
              </a:ext>
            </a:extLst>
          </p:cNvPr>
          <p:cNvSpPr txBox="1"/>
          <p:nvPr/>
        </p:nvSpPr>
        <p:spPr>
          <a:xfrm rot="19529295">
            <a:off x="8978126" y="2754408"/>
            <a:ext cx="1620957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Far Field</a:t>
            </a:r>
          </a:p>
        </p:txBody>
      </p:sp>
    </p:spTree>
    <p:extLst>
      <p:ext uri="{BB962C8B-B14F-4D97-AF65-F5344CB8AC3E}">
        <p14:creationId xmlns:p14="http://schemas.microsoft.com/office/powerpoint/2010/main" val="16969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CF2AEC-1A1F-289B-1FC9-D813379B6A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42CC68-1C57-F5A6-020F-71EA67806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Ken </a:t>
            </a:r>
            <a:r>
              <a:rPr lang="en-US" dirty="0" err="1"/>
              <a:t>Javor</a:t>
            </a:r>
            <a:r>
              <a:rPr lang="en-US" dirty="0"/>
              <a:t> Says…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A44690-739E-A176-4525-E4A5AADB8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52" y="2876399"/>
            <a:ext cx="1047896" cy="10860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5EEE8A-924E-08CE-89DE-BDE041574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985453"/>
            <a:ext cx="4801078" cy="4174271"/>
          </a:xfrm>
          <a:prstGeom prst="rect">
            <a:avLst/>
          </a:prstGeom>
        </p:spPr>
      </p:pic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B7D9A3AA-5E71-67DC-4912-B0824589FF4F}"/>
              </a:ext>
            </a:extLst>
          </p:cNvPr>
          <p:cNvSpPr/>
          <p:nvPr/>
        </p:nvSpPr>
        <p:spPr>
          <a:xfrm>
            <a:off x="1600200" y="1219200"/>
            <a:ext cx="2895600" cy="1676400"/>
          </a:xfrm>
          <a:prstGeom prst="wedgeRectCallout">
            <a:avLst>
              <a:gd name="adj1" fmla="val -49935"/>
              <a:gd name="adj2" fmla="val 667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Don’t extrapolate from 1 m to 3 or 10 m measurements (or vice versa)!</a:t>
            </a: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3B1C1F4E-B8F6-63E1-3226-41A17B7FAADE}"/>
              </a:ext>
            </a:extLst>
          </p:cNvPr>
          <p:cNvSpPr txBox="1"/>
          <p:nvPr/>
        </p:nvSpPr>
        <p:spPr>
          <a:xfrm>
            <a:off x="4800600" y="5350265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4"/>
              </a:rPr>
              <a:t>https://incompliancemag.com/rediscovering-the-lost-science-of-near-field-measurements-part-4/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348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3FCB6B-FEE8-3550-ED6E-A58FEF55A6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DB231E-E114-B89C-5E6F-6B38584A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Radiated Emissions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06F244-5B67-25F9-4AB1-155DFC240C8B}"/>
              </a:ext>
            </a:extLst>
          </p:cNvPr>
          <p:cNvSpPr txBox="1"/>
          <p:nvPr/>
        </p:nvSpPr>
        <p:spPr>
          <a:xfrm>
            <a:off x="2193048" y="1036443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CISPR 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9BC4E1-7F62-30B1-9AC4-7376B6527E21}"/>
              </a:ext>
            </a:extLst>
          </p:cNvPr>
          <p:cNvSpPr txBox="1"/>
          <p:nvPr/>
        </p:nvSpPr>
        <p:spPr>
          <a:xfrm>
            <a:off x="1676400" y="2743200"/>
            <a:ext cx="204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RE102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9E51B9-EC1F-040B-F23E-EFBDF413C963}"/>
              </a:ext>
            </a:extLst>
          </p:cNvPr>
          <p:cNvSpPr txBox="1"/>
          <p:nvPr/>
        </p:nvSpPr>
        <p:spPr>
          <a:xfrm>
            <a:off x="2331030" y="4756457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27FD75-B0E7-6ACC-B038-F76A5E0D1B89}"/>
              </a:ext>
            </a:extLst>
          </p:cNvPr>
          <p:cNvSpPr txBox="1"/>
          <p:nvPr/>
        </p:nvSpPr>
        <p:spPr>
          <a:xfrm>
            <a:off x="9757862" y="4617957"/>
            <a:ext cx="182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[Uses ANSI C63.4 </a:t>
            </a:r>
          </a:p>
          <a:p>
            <a:r>
              <a:rPr lang="en-US" i="1" dirty="0"/>
              <a:t>as test method]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60258-A677-A72F-A578-FB31CC663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630" y="3962400"/>
            <a:ext cx="4896764" cy="19574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56DB55-B8AA-D6F2-8174-1F2BD9BDE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830" y="2153959"/>
            <a:ext cx="4233371" cy="16146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4F7967-3680-BB43-076D-BAD0AD34D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930" y="774992"/>
            <a:ext cx="4233372" cy="1261566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EB65C8-9FC0-2EC0-0E52-CEED2BAB6F29}"/>
              </a:ext>
            </a:extLst>
          </p:cNvPr>
          <p:cNvCxnSpPr/>
          <p:nvPr/>
        </p:nvCxnSpPr>
        <p:spPr>
          <a:xfrm>
            <a:off x="2331030" y="2057400"/>
            <a:ext cx="78035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E51C985-1E07-94FA-7BB8-3D71AF2E5E5F}"/>
              </a:ext>
            </a:extLst>
          </p:cNvPr>
          <p:cNvCxnSpPr/>
          <p:nvPr/>
        </p:nvCxnSpPr>
        <p:spPr>
          <a:xfrm>
            <a:off x="2438400" y="3962400"/>
            <a:ext cx="78035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4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3FCB6B-FEE8-3550-ED6E-A58FEF55A6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DB231E-E114-B89C-5E6F-6B38584A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Radiated Emissions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06F244-5B67-25F9-4AB1-155DFC240C8B}"/>
              </a:ext>
            </a:extLst>
          </p:cNvPr>
          <p:cNvSpPr txBox="1"/>
          <p:nvPr/>
        </p:nvSpPr>
        <p:spPr>
          <a:xfrm>
            <a:off x="2193048" y="1036443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CISPR 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9BC4E1-7F62-30B1-9AC4-7376B6527E21}"/>
              </a:ext>
            </a:extLst>
          </p:cNvPr>
          <p:cNvSpPr txBox="1"/>
          <p:nvPr/>
        </p:nvSpPr>
        <p:spPr>
          <a:xfrm>
            <a:off x="1676400" y="2743200"/>
            <a:ext cx="204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RE102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9E51B9-EC1F-040B-F23E-EFBDF413C963}"/>
              </a:ext>
            </a:extLst>
          </p:cNvPr>
          <p:cNvSpPr txBox="1"/>
          <p:nvPr/>
        </p:nvSpPr>
        <p:spPr>
          <a:xfrm>
            <a:off x="2331030" y="4756457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27FD75-B0E7-6ACC-B038-F76A5E0D1B89}"/>
              </a:ext>
            </a:extLst>
          </p:cNvPr>
          <p:cNvSpPr txBox="1"/>
          <p:nvPr/>
        </p:nvSpPr>
        <p:spPr>
          <a:xfrm>
            <a:off x="9757862" y="4617957"/>
            <a:ext cx="182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[Uses ANSI C63.4 </a:t>
            </a:r>
          </a:p>
          <a:p>
            <a:r>
              <a:rPr lang="en-US" i="1" dirty="0"/>
              <a:t>as test method]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60258-A677-A72F-A578-FB31CC663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630" y="3962400"/>
            <a:ext cx="4896764" cy="19574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56DB55-B8AA-D6F2-8174-1F2BD9BDE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830" y="2153959"/>
            <a:ext cx="4233371" cy="16146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4F7967-3680-BB43-076D-BAD0AD34D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930" y="774992"/>
            <a:ext cx="4233372" cy="12615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8E3FC4-E34C-04A0-1BAC-ED3028AE4118}"/>
              </a:ext>
            </a:extLst>
          </p:cNvPr>
          <p:cNvSpPr txBox="1"/>
          <p:nvPr/>
        </p:nvSpPr>
        <p:spPr>
          <a:xfrm rot="19529295">
            <a:off x="3883567" y="2001276"/>
            <a:ext cx="4510402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Conductive Ground Plane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502B2-9B51-64C9-9B23-B672F1AD8442}"/>
              </a:ext>
            </a:extLst>
          </p:cNvPr>
          <p:cNvSpPr txBox="1"/>
          <p:nvPr/>
        </p:nvSpPr>
        <p:spPr>
          <a:xfrm rot="19529295">
            <a:off x="5370454" y="4615926"/>
            <a:ext cx="2334293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All Dielectric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A45C00-DE8B-C16D-0242-F45E368BE7B3}"/>
              </a:ext>
            </a:extLst>
          </p:cNvPr>
          <p:cNvCxnSpPr/>
          <p:nvPr/>
        </p:nvCxnSpPr>
        <p:spPr>
          <a:xfrm>
            <a:off x="2331030" y="2057400"/>
            <a:ext cx="78035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D5B79C-8C4E-BEDD-361E-134FEA743CFD}"/>
              </a:ext>
            </a:extLst>
          </p:cNvPr>
          <p:cNvCxnSpPr/>
          <p:nvPr/>
        </p:nvCxnSpPr>
        <p:spPr>
          <a:xfrm>
            <a:off x="2438400" y="3962400"/>
            <a:ext cx="78035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20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178C59-FA8C-364A-5E21-F3D2E01845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CD702-F9AD-6012-E0E6-7CABD16AD7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6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AF284-B879-8C14-B408-74BCB48A0E1A}"/>
              </a:ext>
            </a:extLst>
          </p:cNvPr>
          <p:cNvCxnSpPr/>
          <p:nvPr/>
        </p:nvCxnSpPr>
        <p:spPr>
          <a:xfrm>
            <a:off x="6096000" y="17526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4495C3-998C-A6DF-476F-FF3F7FA2B9B8}"/>
              </a:ext>
            </a:extLst>
          </p:cNvPr>
          <p:cNvSpPr txBox="1"/>
          <p:nvPr/>
        </p:nvSpPr>
        <p:spPr>
          <a:xfrm>
            <a:off x="1828800" y="1022996"/>
            <a:ext cx="2041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CE102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895B2-671D-DDBE-D446-679D89E486A4}"/>
              </a:ext>
            </a:extLst>
          </p:cNvPr>
          <p:cNvSpPr txBox="1"/>
          <p:nvPr/>
        </p:nvSpPr>
        <p:spPr>
          <a:xfrm>
            <a:off x="8839200" y="1024016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082EA4-0C21-37B0-6E59-BF65293F0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03" y="1721224"/>
            <a:ext cx="4803299" cy="38573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EFCC7C-635E-4D37-DEB2-EA542AB0C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002" y="1454322"/>
            <a:ext cx="3200847" cy="21338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F099F8-E38C-2BF3-5495-FE1745713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838" y="3740781"/>
            <a:ext cx="3134162" cy="2162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BC9ED7-FAC4-D269-84AC-CDF14A72C092}"/>
              </a:ext>
            </a:extLst>
          </p:cNvPr>
          <p:cNvSpPr txBox="1"/>
          <p:nvPr/>
        </p:nvSpPr>
        <p:spPr>
          <a:xfrm>
            <a:off x="3588417" y="3870512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(PK)</a:t>
            </a:r>
          </a:p>
        </p:txBody>
      </p:sp>
    </p:spTree>
    <p:extLst>
      <p:ext uri="{BB962C8B-B14F-4D97-AF65-F5344CB8AC3E}">
        <p14:creationId xmlns:p14="http://schemas.microsoft.com/office/powerpoint/2010/main" val="15267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AF284-B879-8C14-B408-74BCB48A0E1A}"/>
              </a:ext>
            </a:extLst>
          </p:cNvPr>
          <p:cNvCxnSpPr/>
          <p:nvPr/>
        </p:nvCxnSpPr>
        <p:spPr>
          <a:xfrm>
            <a:off x="6096000" y="17526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4495C3-998C-A6DF-476F-FF3F7FA2B9B8}"/>
              </a:ext>
            </a:extLst>
          </p:cNvPr>
          <p:cNvSpPr txBox="1"/>
          <p:nvPr/>
        </p:nvSpPr>
        <p:spPr>
          <a:xfrm>
            <a:off x="1828800" y="1022996"/>
            <a:ext cx="2041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CE102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895B2-671D-DDBE-D446-679D89E486A4}"/>
              </a:ext>
            </a:extLst>
          </p:cNvPr>
          <p:cNvSpPr txBox="1"/>
          <p:nvPr/>
        </p:nvSpPr>
        <p:spPr>
          <a:xfrm>
            <a:off x="8839200" y="1024016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5120F5-0974-63B9-454F-12D85AFE7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451" y="1600200"/>
            <a:ext cx="4797497" cy="38246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244F42-2612-2623-5AAA-DCF587F7DB38}"/>
              </a:ext>
            </a:extLst>
          </p:cNvPr>
          <p:cNvSpPr txBox="1"/>
          <p:nvPr/>
        </p:nvSpPr>
        <p:spPr>
          <a:xfrm>
            <a:off x="8497727" y="5567150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ANSI C63.4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E56FE5-5599-89B2-9353-8DCB6C061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366356" y="671499"/>
            <a:ext cx="3255384" cy="551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2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AF284-B879-8C14-B408-74BCB48A0E1A}"/>
              </a:ext>
            </a:extLst>
          </p:cNvPr>
          <p:cNvCxnSpPr/>
          <p:nvPr/>
        </p:nvCxnSpPr>
        <p:spPr>
          <a:xfrm>
            <a:off x="6096000" y="17526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4495C3-998C-A6DF-476F-FF3F7FA2B9B8}"/>
              </a:ext>
            </a:extLst>
          </p:cNvPr>
          <p:cNvSpPr txBox="1"/>
          <p:nvPr/>
        </p:nvSpPr>
        <p:spPr>
          <a:xfrm>
            <a:off x="1828800" y="1022996"/>
            <a:ext cx="2041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CE102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895B2-671D-DDBE-D446-679D89E486A4}"/>
              </a:ext>
            </a:extLst>
          </p:cNvPr>
          <p:cNvSpPr txBox="1"/>
          <p:nvPr/>
        </p:nvSpPr>
        <p:spPr>
          <a:xfrm>
            <a:off x="8839200" y="1024016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5120F5-0974-63B9-454F-12D85AFE7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451" y="1600200"/>
            <a:ext cx="4797497" cy="38246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244F42-2612-2623-5AAA-DCF587F7DB38}"/>
              </a:ext>
            </a:extLst>
          </p:cNvPr>
          <p:cNvSpPr txBox="1"/>
          <p:nvPr/>
        </p:nvSpPr>
        <p:spPr>
          <a:xfrm>
            <a:off x="8497727" y="5567150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ANSI C63.4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E56FE5-5599-89B2-9353-8DCB6C061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366356" y="671499"/>
            <a:ext cx="3255384" cy="55150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65274F-0496-083A-F560-B4A603C24B31}"/>
              </a:ext>
            </a:extLst>
          </p:cNvPr>
          <p:cNvSpPr txBox="1"/>
          <p:nvPr/>
        </p:nvSpPr>
        <p:spPr>
          <a:xfrm rot="19529295">
            <a:off x="1237306" y="3136612"/>
            <a:ext cx="3859326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 cm to Ground Plane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F336B6-9F42-5141-7CC9-5CA0A1B80BB5}"/>
              </a:ext>
            </a:extLst>
          </p:cNvPr>
          <p:cNvSpPr txBox="1"/>
          <p:nvPr/>
        </p:nvSpPr>
        <p:spPr>
          <a:xfrm rot="19529295">
            <a:off x="6805342" y="3040973"/>
            <a:ext cx="4067717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80 cm to Ground Plane</a:t>
            </a:r>
          </a:p>
        </p:txBody>
      </p:sp>
    </p:spTree>
    <p:extLst>
      <p:ext uri="{BB962C8B-B14F-4D97-AF65-F5344CB8AC3E}">
        <p14:creationId xmlns:p14="http://schemas.microsoft.com/office/powerpoint/2010/main" val="176711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AF284-B879-8C14-B408-74BCB48A0E1A}"/>
              </a:ext>
            </a:extLst>
          </p:cNvPr>
          <p:cNvCxnSpPr/>
          <p:nvPr/>
        </p:nvCxnSpPr>
        <p:spPr>
          <a:xfrm>
            <a:off x="6096000" y="17526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4495C3-998C-A6DF-476F-FF3F7FA2B9B8}"/>
              </a:ext>
            </a:extLst>
          </p:cNvPr>
          <p:cNvSpPr txBox="1"/>
          <p:nvPr/>
        </p:nvSpPr>
        <p:spPr>
          <a:xfrm>
            <a:off x="1828800" y="1022996"/>
            <a:ext cx="2041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CE102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895B2-671D-DDBE-D446-679D89E486A4}"/>
              </a:ext>
            </a:extLst>
          </p:cNvPr>
          <p:cNvSpPr txBox="1"/>
          <p:nvPr/>
        </p:nvSpPr>
        <p:spPr>
          <a:xfrm>
            <a:off x="8839200" y="1024016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A6BCC2-8E40-9607-2842-74ADEE35B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811" y="1454322"/>
            <a:ext cx="3356036" cy="21317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64C429-170B-CBD7-3FDA-D37AF376E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648390"/>
            <a:ext cx="3319809" cy="21855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5875AD-DD7B-8931-D71C-9EE36B56F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734" y="3901343"/>
            <a:ext cx="3356037" cy="19660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089C10-9BD7-78ED-7AAD-2F936BC9D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840" y="1558836"/>
            <a:ext cx="3215109" cy="216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5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AF284-B879-8C14-B408-74BCB48A0E1A}"/>
              </a:ext>
            </a:extLst>
          </p:cNvPr>
          <p:cNvCxnSpPr/>
          <p:nvPr/>
        </p:nvCxnSpPr>
        <p:spPr>
          <a:xfrm>
            <a:off x="6096000" y="17526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4495C3-998C-A6DF-476F-FF3F7FA2B9B8}"/>
              </a:ext>
            </a:extLst>
          </p:cNvPr>
          <p:cNvSpPr txBox="1"/>
          <p:nvPr/>
        </p:nvSpPr>
        <p:spPr>
          <a:xfrm>
            <a:off x="1828800" y="1022996"/>
            <a:ext cx="2041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CE102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895B2-671D-DDBE-D446-679D89E486A4}"/>
              </a:ext>
            </a:extLst>
          </p:cNvPr>
          <p:cNvSpPr txBox="1"/>
          <p:nvPr/>
        </p:nvSpPr>
        <p:spPr>
          <a:xfrm>
            <a:off x="8839200" y="1024016"/>
            <a:ext cx="5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FCC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A6BCC2-8E40-9607-2842-74ADEE35B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811" y="1454322"/>
            <a:ext cx="3356036" cy="21317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64C429-170B-CBD7-3FDA-D37AF376E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648390"/>
            <a:ext cx="3319809" cy="21855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5875AD-DD7B-8931-D71C-9EE36B56F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734" y="3901343"/>
            <a:ext cx="3356037" cy="19660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089C10-9BD7-78ED-7AAD-2F936BC9D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840" y="1558836"/>
            <a:ext cx="3215109" cy="21670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A05CF5-E488-94F0-2CD7-F39CC48FD8A5}"/>
              </a:ext>
            </a:extLst>
          </p:cNvPr>
          <p:cNvSpPr txBox="1"/>
          <p:nvPr/>
        </p:nvSpPr>
        <p:spPr>
          <a:xfrm rot="19529295">
            <a:off x="1086801" y="3050901"/>
            <a:ext cx="3525902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Assumes DC Power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C264A-7E6E-04B8-C6C2-9EEF659E7252}"/>
              </a:ext>
            </a:extLst>
          </p:cNvPr>
          <p:cNvSpPr txBox="1"/>
          <p:nvPr/>
        </p:nvSpPr>
        <p:spPr>
          <a:xfrm rot="19529295">
            <a:off x="7392286" y="2992629"/>
            <a:ext cx="3511474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Assumes AC Power </a:t>
            </a:r>
          </a:p>
        </p:txBody>
      </p:sp>
    </p:spTree>
    <p:extLst>
      <p:ext uri="{BB962C8B-B14F-4D97-AF65-F5344CB8AC3E}">
        <p14:creationId xmlns:p14="http://schemas.microsoft.com/office/powerpoint/2010/main" val="412938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1D1E02-42F9-9344-FF1E-D9AF4F00DB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FF7B94-B090-436A-EB80-427F9F58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pic>
        <p:nvPicPr>
          <p:cNvPr id="6" name="Picture 5" descr="A collage of men holding bibles&#10;&#10;Description automatically generated">
            <a:extLst>
              <a:ext uri="{FF2B5EF4-FFF2-40B4-BE49-F238E27FC236}">
                <a16:creationId xmlns:a16="http://schemas.microsoft.com/office/drawing/2014/main" id="{00EB778E-D13A-AA02-D844-2865F3E52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363963"/>
            <a:ext cx="5523090" cy="3600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85B914-8815-8346-C15E-1E5BEDC3E96A}"/>
              </a:ext>
            </a:extLst>
          </p:cNvPr>
          <p:cNvSpPr txBox="1"/>
          <p:nvPr/>
        </p:nvSpPr>
        <p:spPr>
          <a:xfrm>
            <a:off x="4495800" y="3810000"/>
            <a:ext cx="67864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GEVS</a:t>
            </a:r>
          </a:p>
        </p:txBody>
      </p:sp>
    </p:spTree>
    <p:extLst>
      <p:ext uri="{BB962C8B-B14F-4D97-AF65-F5344CB8AC3E}">
        <p14:creationId xmlns:p14="http://schemas.microsoft.com/office/powerpoint/2010/main" val="137701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1D1E02-42F9-9344-FF1E-D9AF4F00DB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FF7B94-B090-436A-EB80-427F9F58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pic>
        <p:nvPicPr>
          <p:cNvPr id="6" name="Picture 5" descr="A collage of men holding bibles&#10;&#10;Description automatically generated">
            <a:extLst>
              <a:ext uri="{FF2B5EF4-FFF2-40B4-BE49-F238E27FC236}">
                <a16:creationId xmlns:a16="http://schemas.microsoft.com/office/drawing/2014/main" id="{00EB778E-D13A-AA02-D844-2865F3E52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363963"/>
            <a:ext cx="5523090" cy="3600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85B914-8815-8346-C15E-1E5BEDC3E96A}"/>
              </a:ext>
            </a:extLst>
          </p:cNvPr>
          <p:cNvSpPr txBox="1"/>
          <p:nvPr/>
        </p:nvSpPr>
        <p:spPr>
          <a:xfrm>
            <a:off x="4495800" y="3810000"/>
            <a:ext cx="67864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GEVS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D3BFD-8B55-874D-CAF6-B3B866C85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777126"/>
            <a:ext cx="4056746" cy="477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1D1E02-42F9-9344-FF1E-D9AF4F00DB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FF7B94-B090-436A-EB80-427F9F58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pic>
        <p:nvPicPr>
          <p:cNvPr id="6" name="Picture 5" descr="A collage of men holding bibles&#10;&#10;Description automatically generated">
            <a:extLst>
              <a:ext uri="{FF2B5EF4-FFF2-40B4-BE49-F238E27FC236}">
                <a16:creationId xmlns:a16="http://schemas.microsoft.com/office/drawing/2014/main" id="{00EB778E-D13A-AA02-D844-2865F3E52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363963"/>
            <a:ext cx="5523090" cy="3600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85B914-8815-8346-C15E-1E5BEDC3E96A}"/>
              </a:ext>
            </a:extLst>
          </p:cNvPr>
          <p:cNvSpPr txBox="1"/>
          <p:nvPr/>
        </p:nvSpPr>
        <p:spPr>
          <a:xfrm>
            <a:off x="4495800" y="3810000"/>
            <a:ext cx="67864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GEVS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5081BE-D6C3-6840-E361-7116738E8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420988"/>
            <a:ext cx="3895483" cy="2743200"/>
          </a:xfrm>
          <a:prstGeom prst="rect">
            <a:avLst/>
          </a:prstGeom>
        </p:spPr>
      </p:pic>
      <p:pic>
        <p:nvPicPr>
          <p:cNvPr id="9" name="Picture 8" descr="A machine with red and black wheels&#10;&#10;Description automatically generated with medium confidence">
            <a:extLst>
              <a:ext uri="{FF2B5EF4-FFF2-40B4-BE49-F238E27FC236}">
                <a16:creationId xmlns:a16="http://schemas.microsoft.com/office/drawing/2014/main" id="{21422AD2-FB14-6E44-336E-04C306E37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927" y="3164188"/>
            <a:ext cx="3709803" cy="24664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F552D6-C004-24FD-12D4-0D2CED32D064}"/>
              </a:ext>
            </a:extLst>
          </p:cNvPr>
          <p:cNvSpPr txBox="1"/>
          <p:nvPr/>
        </p:nvSpPr>
        <p:spPr>
          <a:xfrm>
            <a:off x="9493662" y="5149292"/>
            <a:ext cx="265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CISPR 16 Absorbing Clamp</a:t>
            </a:r>
          </a:p>
        </p:txBody>
      </p:sp>
    </p:spTree>
    <p:extLst>
      <p:ext uri="{BB962C8B-B14F-4D97-AF65-F5344CB8AC3E}">
        <p14:creationId xmlns:p14="http://schemas.microsoft.com/office/powerpoint/2010/main" val="313311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1D1E02-42F9-9344-FF1E-D9AF4F00DB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FF7B94-B090-436A-EB80-427F9F58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Conducted Emissions</a:t>
            </a:r>
          </a:p>
        </p:txBody>
      </p:sp>
      <p:pic>
        <p:nvPicPr>
          <p:cNvPr id="6" name="Picture 5" descr="A collage of men holding bibles&#10;&#10;Description automatically generated">
            <a:extLst>
              <a:ext uri="{FF2B5EF4-FFF2-40B4-BE49-F238E27FC236}">
                <a16:creationId xmlns:a16="http://schemas.microsoft.com/office/drawing/2014/main" id="{00EB778E-D13A-AA02-D844-2865F3E52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363963"/>
            <a:ext cx="5523090" cy="3600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85B914-8815-8346-C15E-1E5BEDC3E96A}"/>
              </a:ext>
            </a:extLst>
          </p:cNvPr>
          <p:cNvSpPr txBox="1"/>
          <p:nvPr/>
        </p:nvSpPr>
        <p:spPr>
          <a:xfrm>
            <a:off x="4495800" y="3810000"/>
            <a:ext cx="67864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GEVS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5081BE-D6C3-6840-E361-7116738E8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420988"/>
            <a:ext cx="3895483" cy="2743200"/>
          </a:xfrm>
          <a:prstGeom prst="rect">
            <a:avLst/>
          </a:prstGeom>
        </p:spPr>
      </p:pic>
      <p:pic>
        <p:nvPicPr>
          <p:cNvPr id="9" name="Picture 8" descr="A machine with red and black wheels&#10;&#10;Description automatically generated with medium confidence">
            <a:extLst>
              <a:ext uri="{FF2B5EF4-FFF2-40B4-BE49-F238E27FC236}">
                <a16:creationId xmlns:a16="http://schemas.microsoft.com/office/drawing/2014/main" id="{21422AD2-FB14-6E44-336E-04C306E37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927" y="3164188"/>
            <a:ext cx="3709803" cy="24664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F552D6-C004-24FD-12D4-0D2CED32D064}"/>
              </a:ext>
            </a:extLst>
          </p:cNvPr>
          <p:cNvSpPr txBox="1"/>
          <p:nvPr/>
        </p:nvSpPr>
        <p:spPr>
          <a:xfrm>
            <a:off x="9493662" y="5149292"/>
            <a:ext cx="265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CISPR 16 Absorbing Clamp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BC2451-D053-CEA7-847F-74B64A60CC98}"/>
              </a:ext>
            </a:extLst>
          </p:cNvPr>
          <p:cNvSpPr/>
          <p:nvPr/>
        </p:nvSpPr>
        <p:spPr>
          <a:xfrm>
            <a:off x="7086600" y="420988"/>
            <a:ext cx="1219200" cy="125541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4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Bandwidths (CE and RE)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AF284-B879-8C14-B408-74BCB48A0E1A}"/>
              </a:ext>
            </a:extLst>
          </p:cNvPr>
          <p:cNvCxnSpPr/>
          <p:nvPr/>
        </p:nvCxnSpPr>
        <p:spPr>
          <a:xfrm>
            <a:off x="6096000" y="17526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4495C3-998C-A6DF-476F-FF3F7FA2B9B8}"/>
              </a:ext>
            </a:extLst>
          </p:cNvPr>
          <p:cNvSpPr txBox="1"/>
          <p:nvPr/>
        </p:nvSpPr>
        <p:spPr>
          <a:xfrm>
            <a:off x="1872794" y="1026056"/>
            <a:ext cx="2151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(Rev G)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895B2-671D-DDBE-D446-679D89E486A4}"/>
              </a:ext>
            </a:extLst>
          </p:cNvPr>
          <p:cNvSpPr txBox="1"/>
          <p:nvPr/>
        </p:nvSpPr>
        <p:spPr>
          <a:xfrm>
            <a:off x="8325770" y="1024016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ANSI C63.4 (2014)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8CC16D-D763-25FF-1E9D-0B3B14B1F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14313"/>
            <a:ext cx="5591955" cy="30293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DC5A678-FF2F-9FD9-20B7-9610E6E58302}"/>
              </a:ext>
            </a:extLst>
          </p:cNvPr>
          <p:cNvSpPr txBox="1"/>
          <p:nvPr/>
        </p:nvSpPr>
        <p:spPr>
          <a:xfrm>
            <a:off x="7162800" y="2551836"/>
            <a:ext cx="37508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Refers to ANSI C63.2 and CISPR 16-1-1</a:t>
            </a:r>
          </a:p>
          <a:p>
            <a:endParaRPr lang="en-US" dirty="0"/>
          </a:p>
          <a:p>
            <a:r>
              <a:rPr lang="en-US" dirty="0"/>
              <a:t>Generally: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150 kHz – 30 MHz, RBW = 9 kHz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30 MHz – 1 GHz, RBW = 120 kHz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55B92C-EDB8-EA77-0670-B5CF1BED3282}"/>
              </a:ext>
            </a:extLst>
          </p:cNvPr>
          <p:cNvSpPr/>
          <p:nvPr/>
        </p:nvSpPr>
        <p:spPr>
          <a:xfrm>
            <a:off x="1447800" y="3962400"/>
            <a:ext cx="685800" cy="6858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178C59-FA8C-364A-5E21-F3D2E01845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ESD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CD702-F9AD-6012-E0E6-7CABD16AD7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34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AF284-B879-8C14-B408-74BCB48A0E1A}"/>
              </a:ext>
            </a:extLst>
          </p:cNvPr>
          <p:cNvCxnSpPr/>
          <p:nvPr/>
        </p:nvCxnSpPr>
        <p:spPr>
          <a:xfrm>
            <a:off x="6096000" y="17526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4495C3-998C-A6DF-476F-FF3F7FA2B9B8}"/>
              </a:ext>
            </a:extLst>
          </p:cNvPr>
          <p:cNvSpPr txBox="1"/>
          <p:nvPr/>
        </p:nvSpPr>
        <p:spPr>
          <a:xfrm>
            <a:off x="1942658" y="1022996"/>
            <a:ext cx="2038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CS118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895B2-671D-DDBE-D446-679D89E486A4}"/>
              </a:ext>
            </a:extLst>
          </p:cNvPr>
          <p:cNvSpPr txBox="1"/>
          <p:nvPr/>
        </p:nvSpPr>
        <p:spPr>
          <a:xfrm>
            <a:off x="8325961" y="1022996"/>
            <a:ext cx="148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IEC 61000-4-2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20E42B-B1BF-71BC-B606-DD0B3E1C8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2057400"/>
            <a:ext cx="5200998" cy="28106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CE186F-BE68-2CCB-958A-33839DB63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216" y="2057400"/>
            <a:ext cx="3829584" cy="25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1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AF284-B879-8C14-B408-74BCB48A0E1A}"/>
              </a:ext>
            </a:extLst>
          </p:cNvPr>
          <p:cNvCxnSpPr/>
          <p:nvPr/>
        </p:nvCxnSpPr>
        <p:spPr>
          <a:xfrm>
            <a:off x="6096000" y="17526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4495C3-998C-A6DF-476F-FF3F7FA2B9B8}"/>
              </a:ext>
            </a:extLst>
          </p:cNvPr>
          <p:cNvSpPr txBox="1"/>
          <p:nvPr/>
        </p:nvSpPr>
        <p:spPr>
          <a:xfrm>
            <a:off x="1942658" y="1022996"/>
            <a:ext cx="2038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CS118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895B2-671D-DDBE-D446-679D89E486A4}"/>
              </a:ext>
            </a:extLst>
          </p:cNvPr>
          <p:cNvSpPr txBox="1"/>
          <p:nvPr/>
        </p:nvSpPr>
        <p:spPr>
          <a:xfrm>
            <a:off x="8325961" y="1022996"/>
            <a:ext cx="148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IEC 61000-4-2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4726AA-077B-19B3-78F0-55E02CD40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58" y="2094560"/>
            <a:ext cx="4829722" cy="29377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881708-A6BE-7DA9-4431-2FD75BDAA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905000"/>
            <a:ext cx="536855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AF284-B879-8C14-B408-74BCB48A0E1A}"/>
              </a:ext>
            </a:extLst>
          </p:cNvPr>
          <p:cNvCxnSpPr/>
          <p:nvPr/>
        </p:nvCxnSpPr>
        <p:spPr>
          <a:xfrm>
            <a:off x="6096000" y="17526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4495C3-998C-A6DF-476F-FF3F7FA2B9B8}"/>
              </a:ext>
            </a:extLst>
          </p:cNvPr>
          <p:cNvSpPr txBox="1"/>
          <p:nvPr/>
        </p:nvSpPr>
        <p:spPr>
          <a:xfrm>
            <a:off x="1942658" y="1022996"/>
            <a:ext cx="2038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MIL-STD-461 CS118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895B2-671D-DDBE-D446-679D89E486A4}"/>
              </a:ext>
            </a:extLst>
          </p:cNvPr>
          <p:cNvSpPr txBox="1"/>
          <p:nvPr/>
        </p:nvSpPr>
        <p:spPr>
          <a:xfrm>
            <a:off x="8325961" y="1022996"/>
            <a:ext cx="148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IEC 61000-4-2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A82F8A-2C6E-AD34-A2B9-5C6A5B794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1757265"/>
            <a:ext cx="4864044" cy="36341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A9F27C-A82E-CE49-42EC-26F2FCC4A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50" y="1745165"/>
            <a:ext cx="5386916" cy="336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2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ESD – MIL-STD-1541A (1987)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A9CB85-A2DE-F668-1114-AA51EF452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43000"/>
            <a:ext cx="7084254" cy="469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6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61B69-DD83-7E89-75CE-8C9EFC33E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34BBD-F1E8-1B11-D190-9EF94681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ESD – MIL-STD-1541A (1987)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A9CB85-A2DE-F668-1114-AA51EF452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43000"/>
            <a:ext cx="7084254" cy="46902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6FB9CE-1FFC-BA85-2043-C38F07E40E3E}"/>
              </a:ext>
            </a:extLst>
          </p:cNvPr>
          <p:cNvSpPr txBox="1"/>
          <p:nvPr/>
        </p:nvSpPr>
        <p:spPr>
          <a:xfrm rot="19529295">
            <a:off x="2699649" y="3049488"/>
            <a:ext cx="6104556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Not Based On Human Body Model </a:t>
            </a:r>
          </a:p>
        </p:txBody>
      </p:sp>
    </p:spTree>
    <p:extLst>
      <p:ext uri="{BB962C8B-B14F-4D97-AF65-F5344CB8AC3E}">
        <p14:creationId xmlns:p14="http://schemas.microsoft.com/office/powerpoint/2010/main" val="40990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178C59-FA8C-364A-5E21-F3D2E01845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Filters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CD702-F9AD-6012-E0E6-7CABD16AD7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0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03E44E-BB21-025E-3F6C-6CCF85F359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CF93A5-E3CA-BABF-E6D6-81B55061A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B0B0C8-2D5F-4B68-B59F-FEC2FCABB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35664"/>
            <a:ext cx="4996389" cy="37866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5FDF2E-F6F2-1B10-8027-A0AAE7B3E134}"/>
              </a:ext>
            </a:extLst>
          </p:cNvPr>
          <p:cNvSpPr txBox="1"/>
          <p:nvPr/>
        </p:nvSpPr>
        <p:spPr>
          <a:xfrm>
            <a:off x="6100665" y="2845299"/>
            <a:ext cx="56455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“Our shielded room filters are designed to meet or exceed</a:t>
            </a:r>
          </a:p>
          <a:p>
            <a:r>
              <a:rPr lang="en-US" dirty="0"/>
              <a:t>the requirements of MIL-STD-220 with 100 dB attenuation</a:t>
            </a:r>
          </a:p>
          <a:p>
            <a:r>
              <a:rPr lang="en-US" dirty="0"/>
              <a:t>from 14 </a:t>
            </a:r>
            <a:r>
              <a:rPr lang="en-US" dirty="0" err="1"/>
              <a:t>KHz</a:t>
            </a:r>
            <a:r>
              <a:rPr lang="en-US" dirty="0"/>
              <a:t> to10 GHz.”</a:t>
            </a:r>
          </a:p>
        </p:txBody>
      </p:sp>
    </p:spTree>
    <p:extLst>
      <p:ext uri="{BB962C8B-B14F-4D97-AF65-F5344CB8AC3E}">
        <p14:creationId xmlns:p14="http://schemas.microsoft.com/office/powerpoint/2010/main" val="164665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03E44E-BB21-025E-3F6C-6CCF85F359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CF93A5-E3CA-BABF-E6D6-81B55061A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Filters – MIL-STD-220C (2009)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5FDF2E-F6F2-1B10-8027-A0AAE7B3E134}"/>
              </a:ext>
            </a:extLst>
          </p:cNvPr>
          <p:cNvSpPr txBox="1"/>
          <p:nvPr/>
        </p:nvSpPr>
        <p:spPr>
          <a:xfrm>
            <a:off x="1315845" y="1171322"/>
            <a:ext cx="95603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“This standard covers a method of measuring, in a 50 ohm system, the insertion loss of</a:t>
            </a:r>
          </a:p>
          <a:p>
            <a:r>
              <a:rPr lang="en-US" dirty="0"/>
              <a:t>feed-through suppression capacitors, and of single and multiple circuit radio frequency (RF) filters at</a:t>
            </a:r>
          </a:p>
          <a:p>
            <a:r>
              <a:rPr lang="en-US" dirty="0"/>
              <a:t>frequencies up to 10 gigahertz (GHz).”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B5A53-19AF-1E8E-CA13-8DA55D75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736" y="2438400"/>
            <a:ext cx="4677236" cy="341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51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03E44E-BB21-025E-3F6C-6CCF85F359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CF93A5-E3CA-BABF-E6D6-81B55061A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B5A53-19AF-1E8E-CA13-8DA55D75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71" y="1195409"/>
            <a:ext cx="5042929" cy="36840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159192-7927-C650-C666-C96B23ADB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411" y="1262935"/>
            <a:ext cx="4996389" cy="378667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59CE1D-8DE0-D1D1-FA9A-5F37B80D11CE}"/>
              </a:ext>
            </a:extLst>
          </p:cNvPr>
          <p:cNvCxnSpPr/>
          <p:nvPr/>
        </p:nvCxnSpPr>
        <p:spPr>
          <a:xfrm>
            <a:off x="6096000" y="994418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6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03E44E-BB21-025E-3F6C-6CCF85F359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CF93A5-E3CA-BABF-E6D6-81B55061A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B5A53-19AF-1E8E-CA13-8DA55D75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71" y="1195409"/>
            <a:ext cx="5042929" cy="36840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159192-7927-C650-C666-C96B23ADB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411" y="1262935"/>
            <a:ext cx="4996389" cy="378667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59CE1D-8DE0-D1D1-FA9A-5F37B80D11CE}"/>
              </a:ext>
            </a:extLst>
          </p:cNvPr>
          <p:cNvCxnSpPr/>
          <p:nvPr/>
        </p:nvCxnSpPr>
        <p:spPr>
          <a:xfrm>
            <a:off x="6096000" y="994418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02CF3DB-0FD2-D2B3-3F8A-0C6AC54C6BAF}"/>
              </a:ext>
            </a:extLst>
          </p:cNvPr>
          <p:cNvSpPr txBox="1"/>
          <p:nvPr/>
        </p:nvSpPr>
        <p:spPr>
          <a:xfrm rot="19529295">
            <a:off x="973047" y="2498849"/>
            <a:ext cx="4249305" cy="107721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Coax Cable Connections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For RF Filters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630A0B-F599-5804-A11D-3194759C2593}"/>
              </a:ext>
            </a:extLst>
          </p:cNvPr>
          <p:cNvSpPr txBox="1"/>
          <p:nvPr/>
        </p:nvSpPr>
        <p:spPr>
          <a:xfrm rot="19529295">
            <a:off x="6571994" y="2574637"/>
            <a:ext cx="5085046" cy="107721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NOT Coax Cable Connections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NOT RF Filters </a:t>
            </a:r>
          </a:p>
        </p:txBody>
      </p:sp>
    </p:spTree>
    <p:extLst>
      <p:ext uri="{BB962C8B-B14F-4D97-AF65-F5344CB8AC3E}">
        <p14:creationId xmlns:p14="http://schemas.microsoft.com/office/powerpoint/2010/main" val="349010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03E44E-BB21-025E-3F6C-6CCF85F359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CF93A5-E3CA-BABF-E6D6-81B55061A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Filters – IEEE 1560 (2005)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5FDF2E-F6F2-1B10-8027-A0AAE7B3E134}"/>
              </a:ext>
            </a:extLst>
          </p:cNvPr>
          <p:cNvSpPr txBox="1"/>
          <p:nvPr/>
        </p:nvSpPr>
        <p:spPr>
          <a:xfrm>
            <a:off x="1315845" y="1171322"/>
            <a:ext cx="101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“The scope of this standard is to develop a standard method of measurement for evaluating the</a:t>
            </a:r>
          </a:p>
          <a:p>
            <a:r>
              <a:rPr lang="en-US" dirty="0"/>
              <a:t>electromagnetic and </a:t>
            </a:r>
            <a:r>
              <a:rPr lang="en-US" u="sng" dirty="0"/>
              <a:t>radio frequency suppression capability of power-line filters</a:t>
            </a:r>
            <a:r>
              <a:rPr lang="en-US" dirty="0"/>
              <a:t> in the frequency range of</a:t>
            </a:r>
          </a:p>
          <a:p>
            <a:r>
              <a:rPr lang="en-US" dirty="0"/>
              <a:t>100 Hz to 10 GHz.”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415872-4F7B-0AF2-71DE-990DD3699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18" y="2278334"/>
            <a:ext cx="5760763" cy="358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6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73BCDBB-6744-4CAA-8F0F-78EDC34BA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37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ED60BD-E739-4697-8598-F0F9CC1CF9E4}"/>
              </a:ext>
            </a:extLst>
          </p:cNvPr>
          <p:cNvSpPr txBox="1"/>
          <p:nvPr/>
        </p:nvSpPr>
        <p:spPr>
          <a:xfrm flipH="1">
            <a:off x="2585707" y="5067720"/>
            <a:ext cx="702058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EMC Standards are written by people like YOU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AF26C12B-94EF-4744-B503-C40F92A9F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63"/>
            <a:ext cx="10972799" cy="845837"/>
          </a:xfrm>
        </p:spPr>
        <p:txBody>
          <a:bodyPr/>
          <a:lstStyle/>
          <a:p>
            <a:r>
              <a:rPr lang="en-US" dirty="0"/>
              <a:t>Pitch for Standards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B4DA35-0627-4371-818E-CBDD92B79393}"/>
              </a:ext>
            </a:extLst>
          </p:cNvPr>
          <p:cNvSpPr txBox="1"/>
          <p:nvPr/>
        </p:nvSpPr>
        <p:spPr>
          <a:xfrm>
            <a:off x="1992496" y="838200"/>
            <a:ext cx="82070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I’d like to encourage everyone in the audience to consider the opportunities to get involved in EMC standards, whether through IEEE, ANSI, SAE,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Standards are written by and for working engineers, not handed down from a higher plane of being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If there are standards that touch on your work areas, take a look at getting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Contact me if you have any questions, and I can help put you in touch with the </a:t>
            </a:r>
            <a:r>
              <a:rPr lang="en-US" sz="2800"/>
              <a:t>right people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2496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15088-7011-47F1-9EC6-E179550D1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8055"/>
            <a:ext cx="10972799" cy="845837"/>
          </a:xfrm>
        </p:spPr>
        <p:txBody>
          <a:bodyPr/>
          <a:lstStyle/>
          <a:p>
            <a:r>
              <a:rPr lang="en-US" dirty="0"/>
              <a:t>Questions?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CB6DF-3AA2-454F-B457-94725E71F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38</a:t>
            </a:fld>
            <a:endParaRPr lang="en-US"/>
          </a:p>
        </p:txBody>
      </p:sp>
      <p:pic>
        <p:nvPicPr>
          <p:cNvPr id="6" name="Picture 5" descr="A picture containing person, suit, dressed&#10;&#10;Description automatically generated">
            <a:extLst>
              <a:ext uri="{FF2B5EF4-FFF2-40B4-BE49-F238E27FC236}">
                <a16:creationId xmlns:a16="http://schemas.microsoft.com/office/drawing/2014/main" id="{59098191-979A-4F88-82F5-9BD9AE6AA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1905000" cy="2857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D99E00-74AC-4078-AAFA-F5D4EC56C774}"/>
              </a:ext>
            </a:extLst>
          </p:cNvPr>
          <p:cNvSpPr txBox="1"/>
          <p:nvPr/>
        </p:nvSpPr>
        <p:spPr>
          <a:xfrm flipH="1">
            <a:off x="4343400" y="1665744"/>
            <a:ext cx="55930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Karen Burnham, Principal Scientist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Electro Magnetic Applications, Inc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hlinkClick r:id="rId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linkClick r:id="rId3"/>
              </a:rPr>
              <a:t>www.EMA3D.com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Karen.Burnham@ema3d.com</a:t>
            </a:r>
          </a:p>
        </p:txBody>
      </p:sp>
    </p:spTree>
    <p:extLst>
      <p:ext uri="{BB962C8B-B14F-4D97-AF65-F5344CB8AC3E}">
        <p14:creationId xmlns:p14="http://schemas.microsoft.com/office/powerpoint/2010/main" val="2570960091"/>
      </p:ext>
    </p:extLst>
  </p:cSld>
  <p:clrMapOvr>
    <a:masterClrMapping/>
  </p:clrMapOvr>
</p:sld>
</file>

<file path=ppt/theme/theme1.xml><?xml version="1.0" encoding="utf-8"?>
<a:theme xmlns:a="http://schemas.openxmlformats.org/drawingml/2006/main" name="Ansys - Slide Master">
  <a:themeElements>
    <a:clrScheme name="Custom 1">
      <a:dk1>
        <a:sysClr val="windowText" lastClr="000000"/>
      </a:dk1>
      <a:lt1>
        <a:sysClr val="window" lastClr="FFFFFF"/>
      </a:lt1>
      <a:dk2>
        <a:srgbClr val="323232"/>
      </a:dk2>
      <a:lt2>
        <a:srgbClr val="C00000"/>
      </a:lt2>
      <a:accent1>
        <a:srgbClr val="C00000"/>
      </a:accent1>
      <a:accent2>
        <a:srgbClr val="C00000"/>
      </a:accent2>
      <a:accent3>
        <a:srgbClr val="FFFFFF"/>
      </a:accent3>
      <a:accent4>
        <a:srgbClr val="C00000"/>
      </a:accent4>
      <a:accent5>
        <a:srgbClr val="C00000"/>
      </a:accent5>
      <a:accent6>
        <a:srgbClr val="FFFFFF"/>
      </a:accent6>
      <a:hlink>
        <a:srgbClr val="C00000"/>
      </a:hlink>
      <a:folHlink>
        <a:srgbClr val="C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E802D75D3E3A409489A03C9D48FDAC" ma:contentTypeVersion="13" ma:contentTypeDescription="Create a new document." ma:contentTypeScope="" ma:versionID="67b730b392362e8c92dfbe94728517ac">
  <xsd:schema xmlns:xsd="http://www.w3.org/2001/XMLSchema" xmlns:xs="http://www.w3.org/2001/XMLSchema" xmlns:p="http://schemas.microsoft.com/office/2006/metadata/properties" xmlns:ns3="ed9723d8-3f9b-4355-a14a-190cc0354fb4" xmlns:ns4="5265cb36-a178-44e6-a4ce-1491ad334435" targetNamespace="http://schemas.microsoft.com/office/2006/metadata/properties" ma:root="true" ma:fieldsID="3480ad4ecab45d4ee1c3bf367c4f0370" ns3:_="" ns4:_="">
    <xsd:import namespace="ed9723d8-3f9b-4355-a14a-190cc0354fb4"/>
    <xsd:import namespace="5265cb36-a178-44e6-a4ce-1491ad33443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9723d8-3f9b-4355-a14a-190cc0354f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65cb36-a178-44e6-a4ce-1491ad33443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4582C-3F01-4F8D-9460-F0A670A527E2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5265cb36-a178-44e6-a4ce-1491ad334435"/>
    <ds:schemaRef ds:uri="ed9723d8-3f9b-4355-a14a-190cc0354f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5FE876-BBFA-4E5E-8653-4E4CAC4320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730C46-7AD7-407A-A872-943564B8A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9723d8-3f9b-4355-a14a-190cc0354fb4"/>
    <ds:schemaRef ds:uri="5265cb36-a178-44e6-a4ce-1491ad3344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7297</TotalTime>
  <Words>612</Words>
  <Application>Microsoft Office PowerPoint</Application>
  <PresentationFormat>Widescreen</PresentationFormat>
  <Paragraphs>169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Courier New</vt:lpstr>
      <vt:lpstr>Arial</vt:lpstr>
      <vt:lpstr>Calibri</vt:lpstr>
      <vt:lpstr>Wingdings</vt:lpstr>
      <vt:lpstr>Ansys - Slide Master</vt:lpstr>
      <vt:lpstr>PowerPoint Presentation</vt:lpstr>
      <vt:lpstr>How to Make Standards Less Boring? </vt:lpstr>
      <vt:lpstr>How to Make Standards Less Boring? </vt:lpstr>
      <vt:lpstr>Competition! </vt:lpstr>
      <vt:lpstr>Competition! </vt:lpstr>
      <vt:lpstr>Competition! </vt:lpstr>
      <vt:lpstr>PowerPoint Presentation</vt:lpstr>
      <vt:lpstr>Component Radiated Emissions</vt:lpstr>
      <vt:lpstr>Component Radiated Emissions</vt:lpstr>
      <vt:lpstr>Component Radiated Emissions</vt:lpstr>
      <vt:lpstr>Ken Javor Says…</vt:lpstr>
      <vt:lpstr>Component Radiated Emissions</vt:lpstr>
      <vt:lpstr>Component Radiated Emissions</vt:lpstr>
      <vt:lpstr>PowerPoint Presentation</vt:lpstr>
      <vt:lpstr>Conducted Emissions</vt:lpstr>
      <vt:lpstr>Conducted Emissions</vt:lpstr>
      <vt:lpstr>Conducted Emissions</vt:lpstr>
      <vt:lpstr>Conducted Emissions</vt:lpstr>
      <vt:lpstr>Conducted Emissions</vt:lpstr>
      <vt:lpstr>Conducted Emissions</vt:lpstr>
      <vt:lpstr>Conducted Emissions</vt:lpstr>
      <vt:lpstr>Conducted Emissions</vt:lpstr>
      <vt:lpstr>Conducted Emissions</vt:lpstr>
      <vt:lpstr>Bandwidths (CE and RE)</vt:lpstr>
      <vt:lpstr>PowerPoint Presentation</vt:lpstr>
      <vt:lpstr>ESD</vt:lpstr>
      <vt:lpstr>ESD</vt:lpstr>
      <vt:lpstr>ESD</vt:lpstr>
      <vt:lpstr>ESD – MIL-STD-1541A (1987)</vt:lpstr>
      <vt:lpstr>ESD – MIL-STD-1541A (1987)</vt:lpstr>
      <vt:lpstr>PowerPoint Presentation</vt:lpstr>
      <vt:lpstr>Filters</vt:lpstr>
      <vt:lpstr>Filters – MIL-STD-220C (2009)</vt:lpstr>
      <vt:lpstr>Filters</vt:lpstr>
      <vt:lpstr>Filters</vt:lpstr>
      <vt:lpstr>Filters – IEEE 1560 (2005)</vt:lpstr>
      <vt:lpstr>Pitch for Standards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Timothy McDonald</dc:creator>
  <cp:lastModifiedBy>Karen Burnham</cp:lastModifiedBy>
  <cp:revision>154</cp:revision>
  <dcterms:created xsi:type="dcterms:W3CDTF">2020-04-16T19:43:56Z</dcterms:created>
  <dcterms:modified xsi:type="dcterms:W3CDTF">2024-04-18T00:29:49Z</dcterms:modified>
</cp:coreProperties>
</file>